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C002B-4E69-44AC-94B2-72F8C0AD595F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DDB02E-7C6E-4369-B3CB-C611D25D7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42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75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417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2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76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1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5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1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3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6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83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5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DE95D-0D9B-4EEB-990F-B5E069CEC767}" type="datetimeFigureOut">
              <a:rPr lang="en-US" smtClean="0"/>
              <a:t>3/6/2012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87661-FB07-4D77-8C7F-ED07A73A8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9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7.1-7.2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Theorems Relating to the Pythagorean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13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7.1- Pythagorean </a:t>
            </a:r>
            <a:r>
              <a:rPr lang="en-US" dirty="0" err="1" smtClean="0"/>
              <a:t>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triangle is a right triangle, then a</a:t>
            </a:r>
            <a:r>
              <a:rPr lang="en-US" baseline="30000" dirty="0" smtClean="0"/>
              <a:t>2</a:t>
            </a:r>
            <a:r>
              <a:rPr lang="en-US" dirty="0" smtClean="0"/>
              <a:t>+ b</a:t>
            </a:r>
            <a:r>
              <a:rPr lang="en-US" baseline="30000" dirty="0" smtClean="0"/>
              <a:t>2</a:t>
            </a:r>
            <a:r>
              <a:rPr lang="en-US" dirty="0" smtClean="0"/>
              <a:t> = c</a:t>
            </a:r>
            <a:r>
              <a:rPr lang="en-US" baseline="30000" dirty="0" smtClean="0"/>
              <a:t>2</a:t>
            </a:r>
            <a:r>
              <a:rPr lang="en-US" dirty="0" smtClean="0"/>
              <a:t> where a &amp; b stand for the legs and c stands for the hypotenuse.</a:t>
            </a:r>
          </a:p>
          <a:p>
            <a:endParaRPr lang="en-US" baseline="30000" dirty="0"/>
          </a:p>
          <a:p>
            <a:r>
              <a:rPr lang="en-US" dirty="0" smtClean="0"/>
              <a:t>Pythagorean Triple Chart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06706"/>
              </p:ext>
            </p:extLst>
          </p:nvPr>
        </p:nvGraphicFramePr>
        <p:xfrm>
          <a:off x="990600" y="4114800"/>
          <a:ext cx="69342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550"/>
                <a:gridCol w="1733550"/>
                <a:gridCol w="1733550"/>
                <a:gridCol w="1733550"/>
              </a:tblGrid>
              <a:tr h="7112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3,4,5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5,12,13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8,15,17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7,24,25</a:t>
                      </a:r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6,8,10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10,24,26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16,30,34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14,48,50</a:t>
                      </a:r>
                      <a:endParaRPr lang="en-US" sz="2400" dirty="0"/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3x,4x,5x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5x,12x,13x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8x,15x,17x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7x,24x,25x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941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Theorem 7.2-Converse of Pythagorean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</a:t>
            </a:r>
            <a:r>
              <a:rPr lang="en-US" baseline="30000" dirty="0" smtClean="0"/>
              <a:t>2</a:t>
            </a:r>
            <a:r>
              <a:rPr lang="en-US" dirty="0" smtClean="0"/>
              <a:t> + b</a:t>
            </a:r>
            <a:r>
              <a:rPr lang="en-US" baseline="30000" dirty="0" smtClean="0"/>
              <a:t>2</a:t>
            </a:r>
            <a:r>
              <a:rPr lang="en-US" dirty="0" smtClean="0"/>
              <a:t> = c</a:t>
            </a:r>
            <a:r>
              <a:rPr lang="en-US" baseline="30000" dirty="0" smtClean="0"/>
              <a:t>2</a:t>
            </a:r>
            <a:r>
              <a:rPr lang="en-US" dirty="0" smtClean="0"/>
              <a:t>, then the triangle is a right triangle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150762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7.3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c</a:t>
            </a:r>
            <a:r>
              <a:rPr lang="en-US" baseline="30000" dirty="0" smtClean="0"/>
              <a:t>2</a:t>
            </a:r>
            <a:r>
              <a:rPr lang="en-US" dirty="0" smtClean="0"/>
              <a:t> &lt; a</a:t>
            </a:r>
            <a:r>
              <a:rPr lang="en-US" baseline="30000" dirty="0" smtClean="0"/>
              <a:t>2</a:t>
            </a:r>
            <a:r>
              <a:rPr lang="en-US" dirty="0" smtClean="0"/>
              <a:t> + b</a:t>
            </a:r>
            <a:r>
              <a:rPr lang="en-US" baseline="30000" dirty="0" smtClean="0"/>
              <a:t>2</a:t>
            </a:r>
            <a:r>
              <a:rPr lang="en-US" dirty="0" smtClean="0"/>
              <a:t>, then the triangle is an acute triangle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346113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7.4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c</a:t>
            </a:r>
            <a:r>
              <a:rPr lang="en-US" baseline="30000" dirty="0" smtClean="0"/>
              <a:t>2</a:t>
            </a:r>
            <a:r>
              <a:rPr lang="en-US" dirty="0" smtClean="0"/>
              <a:t> &gt; a</a:t>
            </a:r>
            <a:r>
              <a:rPr lang="en-US" baseline="30000" dirty="0" smtClean="0"/>
              <a:t>2</a:t>
            </a:r>
            <a:r>
              <a:rPr lang="en-US" dirty="0" smtClean="0"/>
              <a:t> + b</a:t>
            </a:r>
            <a:r>
              <a:rPr lang="en-US" baseline="30000" dirty="0" smtClean="0"/>
              <a:t>2</a:t>
            </a:r>
            <a:r>
              <a:rPr lang="en-US" dirty="0" smtClean="0"/>
              <a:t>, then the triangle is an obtuse triangle.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82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Guided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Pg.(433-435) 1-6all</a:t>
            </a:r>
          </a:p>
          <a:p>
            <a:r>
              <a:rPr lang="en-US" dirty="0" smtClean="0"/>
              <a:t>Pg. </a:t>
            </a:r>
            <a:r>
              <a:rPr lang="en-US" smtClean="0"/>
              <a:t>(441-443) 1-5all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9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121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Lesson 7.1-7.2</vt:lpstr>
      <vt:lpstr>Theorem 7.1- Pythagorean Thm</vt:lpstr>
      <vt:lpstr>Theorem 7.2-Converse of Pythagorean Theorem</vt:lpstr>
      <vt:lpstr>Theorem 7.3</vt:lpstr>
      <vt:lpstr>Theorem 7.4</vt:lpstr>
      <vt:lpstr>Guided Practice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7.1-7.2</dc:title>
  <dc:creator>Owner</dc:creator>
  <cp:lastModifiedBy>Owner</cp:lastModifiedBy>
  <cp:revision>8</cp:revision>
  <cp:lastPrinted>2012-03-05T17:56:25Z</cp:lastPrinted>
  <dcterms:created xsi:type="dcterms:W3CDTF">2012-03-02T13:04:49Z</dcterms:created>
  <dcterms:modified xsi:type="dcterms:W3CDTF">2012-03-06T18:57:10Z</dcterms:modified>
</cp:coreProperties>
</file>