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DF2E-EFE6-4FD0-A143-B3FFAB50446F}" type="datetimeFigureOut">
              <a:rPr lang="en-US" smtClean="0"/>
              <a:t>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3181E-FCAF-4BB8-8830-C817A6E8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921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DF2E-EFE6-4FD0-A143-B3FFAB50446F}" type="datetimeFigureOut">
              <a:rPr lang="en-US" smtClean="0"/>
              <a:t>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3181E-FCAF-4BB8-8830-C817A6E8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419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DF2E-EFE6-4FD0-A143-B3FFAB50446F}" type="datetimeFigureOut">
              <a:rPr lang="en-US" smtClean="0"/>
              <a:t>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3181E-FCAF-4BB8-8830-C817A6E8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329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DF2E-EFE6-4FD0-A143-B3FFAB50446F}" type="datetimeFigureOut">
              <a:rPr lang="en-US" smtClean="0"/>
              <a:t>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3181E-FCAF-4BB8-8830-C817A6E8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00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DF2E-EFE6-4FD0-A143-B3FFAB50446F}" type="datetimeFigureOut">
              <a:rPr lang="en-US" smtClean="0"/>
              <a:t>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3181E-FCAF-4BB8-8830-C817A6E8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758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DF2E-EFE6-4FD0-A143-B3FFAB50446F}" type="datetimeFigureOut">
              <a:rPr lang="en-US" smtClean="0"/>
              <a:t>1/30/2012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3181E-FCAF-4BB8-8830-C817A6E8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23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DF2E-EFE6-4FD0-A143-B3FFAB50446F}" type="datetimeFigureOut">
              <a:rPr lang="en-US" smtClean="0"/>
              <a:t>1/30/2012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3181E-FCAF-4BB8-8830-C817A6E8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531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DF2E-EFE6-4FD0-A143-B3FFAB50446F}" type="datetimeFigureOut">
              <a:rPr lang="en-US" smtClean="0"/>
              <a:t>1/30/2012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3181E-FCAF-4BB8-8830-C817A6E8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21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DF2E-EFE6-4FD0-A143-B3FFAB50446F}" type="datetimeFigureOut">
              <a:rPr lang="en-US" smtClean="0"/>
              <a:t>1/30/2012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3181E-FCAF-4BB8-8830-C817A6E8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747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DF2E-EFE6-4FD0-A143-B3FFAB50446F}" type="datetimeFigureOut">
              <a:rPr lang="en-US" smtClean="0"/>
              <a:t>1/30/2012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3181E-FCAF-4BB8-8830-C817A6E8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16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DF2E-EFE6-4FD0-A143-B3FFAB50446F}" type="datetimeFigureOut">
              <a:rPr lang="en-US" smtClean="0"/>
              <a:t>1/30/2012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3181E-FCAF-4BB8-8830-C817A6E8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009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8DF2E-EFE6-4FD0-A143-B3FFAB50446F}" type="datetimeFigureOut">
              <a:rPr lang="en-US" smtClean="0"/>
              <a:t>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3181E-FCAF-4BB8-8830-C817A6E8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263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Lesson 5.5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Use Inequalities in a Triangle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85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Theorem 5.10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2590800" y="3886200"/>
            <a:ext cx="3886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5715000" y="2743200"/>
            <a:ext cx="762000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2590800" y="2743200"/>
            <a:ext cx="3124200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328364" y="37777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410200" y="23622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477000" y="3886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782136" y="29337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096000" y="3124200"/>
            <a:ext cx="609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70680" y="1989456"/>
            <a:ext cx="46061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IF AB &gt; BC, THEN       C  &gt;        A   </a:t>
            </a:r>
            <a:endParaRPr lang="en-US" sz="2400" dirty="0"/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3548702" y="2094015"/>
            <a:ext cx="148419" cy="1863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548702" y="2280387"/>
            <a:ext cx="23343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2583975" y="2146402"/>
            <a:ext cx="148419" cy="1863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583975" y="2332774"/>
            <a:ext cx="23343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990600" y="4572000"/>
            <a:ext cx="6781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angle opposite the longest side is the largest angle; pattern continues for the smallest and middle length sides.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8649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Theorem 5.11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990600" y="2133600"/>
            <a:ext cx="1371600" cy="1600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990600" y="3733800"/>
            <a:ext cx="449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362200" y="2133600"/>
            <a:ext cx="3124200" cy="1600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85800" y="3549134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981200" y="1905000"/>
            <a:ext cx="685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486400" y="35491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219200" y="3361899"/>
            <a:ext cx="609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50ᵒ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343400" y="3361899"/>
            <a:ext cx="685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30ᵒ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009900" y="1792702"/>
            <a:ext cx="586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       A   &gt;   m       C, so BC &gt; AB   </a:t>
            </a:r>
            <a:endParaRPr lang="en-US" sz="2400" dirty="0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4912483" y="1943321"/>
            <a:ext cx="148419" cy="1863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912483" y="2129693"/>
            <a:ext cx="23343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3486150" y="1943321"/>
            <a:ext cx="148419" cy="1863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486150" y="2129693"/>
            <a:ext cx="23343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90600" y="4343400"/>
            <a:ext cx="69342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side opposite the biggest angles is the biggest side; pattern continues for the smallest and middle measures of angles.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53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Theorem 5.12</a:t>
            </a:r>
            <a:br>
              <a:rPr lang="en-US" dirty="0" smtClean="0"/>
            </a:br>
            <a:r>
              <a:rPr lang="en-US" dirty="0" smtClean="0"/>
              <a:t>Triangle Inequality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9661"/>
            <a:ext cx="8229600" cy="24765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The sum of the lengths of any two sides of a triangle is greater than the third side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theorem is used to make a prediction of the possible lengths of the third side. In other words to find the maximum length and minimum length. Therefore one of the three inequalities will be eliminated</a:t>
            </a:r>
          </a:p>
          <a:p>
            <a:pPr lvl="1"/>
            <a:r>
              <a:rPr lang="en-US" dirty="0" smtClean="0"/>
              <a:t>Eliminate any negative value</a:t>
            </a:r>
          </a:p>
          <a:p>
            <a:pPr lvl="1"/>
            <a:r>
              <a:rPr lang="en-US" dirty="0" smtClean="0"/>
              <a:t>If all values are positive, eliminate the smalles</a:t>
            </a:r>
            <a:r>
              <a:rPr lang="en-US" dirty="0" smtClean="0"/>
              <a:t>t value</a:t>
            </a:r>
            <a:endParaRPr lang="en-US" dirty="0" smtClean="0"/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1866900" y="3962400"/>
            <a:ext cx="2133600" cy="1371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866900" y="5334000"/>
            <a:ext cx="510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000500" y="3962400"/>
            <a:ext cx="2971800" cy="1371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562100" y="5181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771900" y="3742055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9723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143000" y="5870784"/>
            <a:ext cx="723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AB + BC &gt; AC;      AC + BC &gt; AB;     AB + AC &gt; BC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455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1619</TotalTime>
  <Words>178</Words>
  <Application>Microsoft Office PowerPoint</Application>
  <PresentationFormat>On-screen Show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Lesson 5.5</vt:lpstr>
      <vt:lpstr>Theorem 5.10</vt:lpstr>
      <vt:lpstr>Theorem 5.11</vt:lpstr>
      <vt:lpstr>Theorem 5.12 Triangle Inequality Theorem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5.5</dc:title>
  <dc:creator>Owner</dc:creator>
  <cp:lastModifiedBy>Owner</cp:lastModifiedBy>
  <cp:revision>11</cp:revision>
  <dcterms:created xsi:type="dcterms:W3CDTF">2012-01-24T14:26:47Z</dcterms:created>
  <dcterms:modified xsi:type="dcterms:W3CDTF">2012-01-31T16:08:58Z</dcterms:modified>
</cp:coreProperties>
</file>