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2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50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4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8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3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4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8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4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5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8B65-B48E-4D5E-A06C-E357DCC0F9A3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A1587-ECC7-447A-8FD7-15C19994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6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Medians and Altitudes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7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Medians- A segment connecting the midpoint to its opposite vertex of a triangle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Altitude- A segment connecting a vertex to the opposite side perpendicularly.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133600" y="3810000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219200" y="2971800"/>
            <a:ext cx="9144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19200" y="2971800"/>
            <a:ext cx="3810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1676400" y="3390900"/>
            <a:ext cx="33528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371600" y="32004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847850" y="3609335"/>
            <a:ext cx="190500" cy="104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47850" y="6172200"/>
            <a:ext cx="2495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343400" y="51816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847850" y="5181600"/>
            <a:ext cx="340995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257800" y="5181600"/>
            <a:ext cx="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57800" y="5905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486400" y="5905500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046260" y="359647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295400" y="324335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274860" y="4996934"/>
            <a:ext cx="36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887605" y="5987534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5.8</a:t>
            </a:r>
            <a:br>
              <a:rPr lang="en-US" dirty="0" smtClean="0"/>
            </a:br>
            <a:r>
              <a:rPr lang="en-US" dirty="0" smtClean="0"/>
              <a:t>Concurrency of Medians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752600" y="2425890"/>
            <a:ext cx="5334000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  <a:endCxn id="4" idx="3"/>
          </p:cNvCxnSpPr>
          <p:nvPr/>
        </p:nvCxnSpPr>
        <p:spPr>
          <a:xfrm>
            <a:off x="4419600" y="2425890"/>
            <a:ext cx="0" cy="236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5"/>
          </p:cNvCxnSpPr>
          <p:nvPr/>
        </p:nvCxnSpPr>
        <p:spPr>
          <a:xfrm flipV="1">
            <a:off x="1752600" y="3606990"/>
            <a:ext cx="4000500" cy="1181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4"/>
            <a:endCxn id="4" idx="1"/>
          </p:cNvCxnSpPr>
          <p:nvPr/>
        </p:nvCxnSpPr>
        <p:spPr>
          <a:xfrm flipH="1" flipV="1">
            <a:off x="3086100" y="3606990"/>
            <a:ext cx="4000500" cy="1181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00400" y="4648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57800" y="4648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800600" y="2743200"/>
            <a:ext cx="28575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3475" y="2971800"/>
            <a:ext cx="314325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810392" y="3810000"/>
            <a:ext cx="3429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67602" y="3886200"/>
            <a:ext cx="333198" cy="134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411798" y="3120219"/>
            <a:ext cx="326764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581400" y="2971800"/>
            <a:ext cx="314325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52850" y="2743200"/>
            <a:ext cx="28575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514600" y="38100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14600" y="3928653"/>
            <a:ext cx="304800" cy="185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362200" y="4021185"/>
            <a:ext cx="304800" cy="176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79049" y="20955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753100" y="3234519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908822" y="3513729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604999" y="3325219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220906" y="4800600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179049" y="4869513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067851" y="4766764"/>
            <a:ext cx="481101" cy="37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30323" y="1755559"/>
            <a:ext cx="2705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AP = 2/3(AE)</a:t>
            </a:r>
          </a:p>
          <a:p>
            <a:r>
              <a:rPr lang="en-US" sz="3200" dirty="0" smtClean="0"/>
              <a:t>BP = 2/3(BF)</a:t>
            </a:r>
          </a:p>
          <a:p>
            <a:r>
              <a:rPr lang="en-US" sz="3200" dirty="0" smtClean="0"/>
              <a:t>CP = 2/3(CD)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810392" y="2095500"/>
            <a:ext cx="2647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Point P is the Centroid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30323" y="5274966"/>
            <a:ext cx="8685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Centroid is 2/3 away from the vertex and 1/3 away from the side.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50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2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5.9</a:t>
            </a:r>
            <a:br>
              <a:rPr lang="en-US" dirty="0" smtClean="0"/>
            </a:br>
            <a:r>
              <a:rPr lang="en-US" dirty="0" smtClean="0"/>
              <a:t>Concurrency of Altitudes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685800" y="18288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Intersection is called the Orthocenter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49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6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84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5.4</vt:lpstr>
      <vt:lpstr>Definitions</vt:lpstr>
      <vt:lpstr>Theorem 5.8 Concurrency of Medians</vt:lpstr>
      <vt:lpstr>Theorem 5.9 Concurrency of Altitudes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5.4</dc:title>
  <dc:creator>Owner</dc:creator>
  <cp:lastModifiedBy>Owner</cp:lastModifiedBy>
  <cp:revision>12</cp:revision>
  <dcterms:created xsi:type="dcterms:W3CDTF">2012-01-12T12:34:14Z</dcterms:created>
  <dcterms:modified xsi:type="dcterms:W3CDTF">2012-01-25T18:58:25Z</dcterms:modified>
</cp:coreProperties>
</file>