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4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4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248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3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98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669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82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4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2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85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ED430-3478-4EE2-BFB2-A9CA8CFB9B31}" type="datetimeFigureOut">
              <a:rPr lang="en-US" smtClean="0"/>
              <a:t>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C7BDA-C988-4F72-ABDB-C2D293546E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8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5.3 Notes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Use Angle Bisectors of Triangles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51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Defintions</a:t>
            </a:r>
            <a:r>
              <a:rPr lang="en-US" dirty="0" smtClean="0"/>
              <a:t>/Review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Angle Bisector- A ray that bisects an angle into two adjacent angles.</a:t>
            </a:r>
          </a:p>
          <a:p>
            <a:r>
              <a:rPr lang="en-US" dirty="0" smtClean="0"/>
              <a:t>In order to measure the distance, you have to measure </a:t>
            </a:r>
            <a:r>
              <a:rPr lang="en-US" b="1" i="1" dirty="0" smtClean="0"/>
              <a:t>perpendicularly.</a:t>
            </a:r>
          </a:p>
          <a:p>
            <a:pPr marL="0" indent="0">
              <a:buNone/>
            </a:pPr>
            <a:endParaRPr lang="en-US" b="1" i="1" dirty="0"/>
          </a:p>
        </p:txBody>
      </p:sp>
      <p:grpSp>
        <p:nvGrpSpPr>
          <p:cNvPr id="21" name="Group 20"/>
          <p:cNvGrpSpPr/>
          <p:nvPr/>
        </p:nvGrpSpPr>
        <p:grpSpPr>
          <a:xfrm>
            <a:off x="3038354" y="3723680"/>
            <a:ext cx="3687843" cy="2178845"/>
            <a:chOff x="3038354" y="3723680"/>
            <a:chExt cx="3687843" cy="2178845"/>
          </a:xfrm>
        </p:grpSpPr>
        <p:sp>
          <p:nvSpPr>
            <p:cNvPr id="4" name="SMARTInkAnnotation0"/>
            <p:cNvSpPr/>
            <p:nvPr/>
          </p:nvSpPr>
          <p:spPr>
            <a:xfrm>
              <a:off x="3038354" y="3821906"/>
              <a:ext cx="130291" cy="1714501"/>
            </a:xfrm>
            <a:custGeom>
              <a:avLst/>
              <a:gdLst/>
              <a:ahLst/>
              <a:cxnLst/>
              <a:rect l="0" t="0" r="0" b="0"/>
              <a:pathLst>
                <a:path w="130291" h="1714501">
                  <a:moveTo>
                    <a:pt x="5150" y="0"/>
                  </a:moveTo>
                  <a:lnTo>
                    <a:pt x="5150" y="64247"/>
                  </a:lnTo>
                  <a:lnTo>
                    <a:pt x="2502" y="73534"/>
                  </a:lnTo>
                  <a:lnTo>
                    <a:pt x="405" y="78788"/>
                  </a:lnTo>
                  <a:lnTo>
                    <a:pt x="0" y="83284"/>
                  </a:lnTo>
                  <a:lnTo>
                    <a:pt x="724" y="87272"/>
                  </a:lnTo>
                  <a:lnTo>
                    <a:pt x="2200" y="90924"/>
                  </a:lnTo>
                  <a:lnTo>
                    <a:pt x="4276" y="105544"/>
                  </a:lnTo>
                  <a:lnTo>
                    <a:pt x="5135" y="155050"/>
                  </a:lnTo>
                  <a:lnTo>
                    <a:pt x="5150" y="225009"/>
                  </a:lnTo>
                  <a:lnTo>
                    <a:pt x="7798" y="239241"/>
                  </a:lnTo>
                  <a:lnTo>
                    <a:pt x="11293" y="252181"/>
                  </a:lnTo>
                  <a:lnTo>
                    <a:pt x="14836" y="295783"/>
                  </a:lnTo>
                  <a:lnTo>
                    <a:pt x="18725" y="313030"/>
                  </a:lnTo>
                  <a:lnTo>
                    <a:pt x="22461" y="347539"/>
                  </a:lnTo>
                  <a:lnTo>
                    <a:pt x="23769" y="360837"/>
                  </a:lnTo>
                  <a:lnTo>
                    <a:pt x="27661" y="376669"/>
                  </a:lnTo>
                  <a:lnTo>
                    <a:pt x="31116" y="404950"/>
                  </a:lnTo>
                  <a:lnTo>
                    <a:pt x="32707" y="429548"/>
                  </a:lnTo>
                  <a:lnTo>
                    <a:pt x="36599" y="446895"/>
                  </a:lnTo>
                  <a:lnTo>
                    <a:pt x="40527" y="495358"/>
                  </a:lnTo>
                  <a:lnTo>
                    <a:pt x="40872" y="545082"/>
                  </a:lnTo>
                  <a:lnTo>
                    <a:pt x="43538" y="562735"/>
                  </a:lnTo>
                  <a:lnTo>
                    <a:pt x="47041" y="579511"/>
                  </a:lnTo>
                  <a:lnTo>
                    <a:pt x="49597" y="632049"/>
                  </a:lnTo>
                  <a:lnTo>
                    <a:pt x="49810" y="678398"/>
                  </a:lnTo>
                  <a:lnTo>
                    <a:pt x="52477" y="696401"/>
                  </a:lnTo>
                  <a:lnTo>
                    <a:pt x="55980" y="715317"/>
                  </a:lnTo>
                  <a:lnTo>
                    <a:pt x="58412" y="766705"/>
                  </a:lnTo>
                  <a:lnTo>
                    <a:pt x="61266" y="785258"/>
                  </a:lnTo>
                  <a:lnTo>
                    <a:pt x="64851" y="804418"/>
                  </a:lnTo>
                  <a:lnTo>
                    <a:pt x="67342" y="855977"/>
                  </a:lnTo>
                  <a:lnTo>
                    <a:pt x="68639" y="898854"/>
                  </a:lnTo>
                  <a:lnTo>
                    <a:pt x="72432" y="918405"/>
                  </a:lnTo>
                  <a:lnTo>
                    <a:pt x="76102" y="971296"/>
                  </a:lnTo>
                  <a:lnTo>
                    <a:pt x="77405" y="990289"/>
                  </a:lnTo>
                  <a:lnTo>
                    <a:pt x="81294" y="1008651"/>
                  </a:lnTo>
                  <a:lnTo>
                    <a:pt x="84747" y="1051823"/>
                  </a:lnTo>
                  <a:lnTo>
                    <a:pt x="85430" y="1095923"/>
                  </a:lnTo>
                  <a:lnTo>
                    <a:pt x="85594" y="1200909"/>
                  </a:lnTo>
                  <a:lnTo>
                    <a:pt x="88244" y="1221324"/>
                  </a:lnTo>
                  <a:lnTo>
                    <a:pt x="91740" y="1241311"/>
                  </a:lnTo>
                  <a:lnTo>
                    <a:pt x="94700" y="1274876"/>
                  </a:lnTo>
                  <a:lnTo>
                    <a:pt x="96632" y="1286480"/>
                  </a:lnTo>
                  <a:lnTo>
                    <a:pt x="100433" y="1308964"/>
                  </a:lnTo>
                  <a:lnTo>
                    <a:pt x="104201" y="1373047"/>
                  </a:lnTo>
                  <a:lnTo>
                    <a:pt x="108101" y="1396386"/>
                  </a:lnTo>
                  <a:lnTo>
                    <a:pt x="111561" y="1442716"/>
                  </a:lnTo>
                  <a:lnTo>
                    <a:pt x="112301" y="1495485"/>
                  </a:lnTo>
                  <a:lnTo>
                    <a:pt x="113384" y="1535970"/>
                  </a:lnTo>
                  <a:lnTo>
                    <a:pt x="117148" y="1558094"/>
                  </a:lnTo>
                  <a:lnTo>
                    <a:pt x="120798" y="1606738"/>
                  </a:lnTo>
                  <a:lnTo>
                    <a:pt x="121303" y="1653801"/>
                  </a:lnTo>
                  <a:lnTo>
                    <a:pt x="121349" y="1697437"/>
                  </a:lnTo>
                  <a:lnTo>
                    <a:pt x="122343" y="1701140"/>
                  </a:lnTo>
                  <a:lnTo>
                    <a:pt x="123999" y="1704601"/>
                  </a:lnTo>
                  <a:lnTo>
                    <a:pt x="130290" y="17145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SMARTInkAnnotation1"/>
            <p:cNvSpPr/>
            <p:nvPr/>
          </p:nvSpPr>
          <p:spPr>
            <a:xfrm>
              <a:off x="4169764" y="3937992"/>
              <a:ext cx="187711" cy="1705572"/>
            </a:xfrm>
            <a:custGeom>
              <a:avLst/>
              <a:gdLst/>
              <a:ahLst/>
              <a:cxnLst/>
              <a:rect l="0" t="0" r="0" b="0"/>
              <a:pathLst>
                <a:path w="187711" h="1705572">
                  <a:moveTo>
                    <a:pt x="0" y="0"/>
                  </a:moveTo>
                  <a:lnTo>
                    <a:pt x="4745" y="4741"/>
                  </a:lnTo>
                  <a:lnTo>
                    <a:pt x="6143" y="7129"/>
                  </a:lnTo>
                  <a:lnTo>
                    <a:pt x="7696" y="12429"/>
                  </a:lnTo>
                  <a:lnTo>
                    <a:pt x="9860" y="33765"/>
                  </a:lnTo>
                  <a:lnTo>
                    <a:pt x="15060" y="47818"/>
                  </a:lnTo>
                  <a:lnTo>
                    <a:pt x="17043" y="59699"/>
                  </a:lnTo>
                  <a:lnTo>
                    <a:pt x="17768" y="81994"/>
                  </a:lnTo>
                  <a:lnTo>
                    <a:pt x="20477" y="91343"/>
                  </a:lnTo>
                  <a:lnTo>
                    <a:pt x="23999" y="102113"/>
                  </a:lnTo>
                  <a:lnTo>
                    <a:pt x="26568" y="137002"/>
                  </a:lnTo>
                  <a:lnTo>
                    <a:pt x="27736" y="155797"/>
                  </a:lnTo>
                  <a:lnTo>
                    <a:pt x="32937" y="178785"/>
                  </a:lnTo>
                  <a:lnTo>
                    <a:pt x="37846" y="207479"/>
                  </a:lnTo>
                  <a:lnTo>
                    <a:pt x="42665" y="230147"/>
                  </a:lnTo>
                  <a:lnTo>
                    <a:pt x="47163" y="274781"/>
                  </a:lnTo>
                  <a:lnTo>
                    <a:pt x="50757" y="288812"/>
                  </a:lnTo>
                  <a:lnTo>
                    <a:pt x="55712" y="322074"/>
                  </a:lnTo>
                  <a:lnTo>
                    <a:pt x="60538" y="348437"/>
                  </a:lnTo>
                  <a:lnTo>
                    <a:pt x="63296" y="392930"/>
                  </a:lnTo>
                  <a:lnTo>
                    <a:pt x="68634" y="419703"/>
                  </a:lnTo>
                  <a:lnTo>
                    <a:pt x="71130" y="464345"/>
                  </a:lnTo>
                  <a:lnTo>
                    <a:pt x="72427" y="500063"/>
                  </a:lnTo>
                  <a:lnTo>
                    <a:pt x="77630" y="526852"/>
                  </a:lnTo>
                  <a:lnTo>
                    <a:pt x="81193" y="581422"/>
                  </a:lnTo>
                  <a:lnTo>
                    <a:pt x="86517" y="613356"/>
                  </a:lnTo>
                  <a:lnTo>
                    <a:pt x="89008" y="660429"/>
                  </a:lnTo>
                  <a:lnTo>
                    <a:pt x="94019" y="687477"/>
                  </a:lnTo>
                  <a:lnTo>
                    <a:pt x="97758" y="734866"/>
                  </a:lnTo>
                  <a:lnTo>
                    <a:pt x="99243" y="785975"/>
                  </a:lnTo>
                  <a:lnTo>
                    <a:pt x="104445" y="818493"/>
                  </a:lnTo>
                  <a:lnTo>
                    <a:pt x="106892" y="865780"/>
                  </a:lnTo>
                  <a:lnTo>
                    <a:pt x="111898" y="892851"/>
                  </a:lnTo>
                  <a:lnTo>
                    <a:pt x="115635" y="944670"/>
                  </a:lnTo>
                  <a:lnTo>
                    <a:pt x="116127" y="991941"/>
                  </a:lnTo>
                  <a:lnTo>
                    <a:pt x="117173" y="1024048"/>
                  </a:lnTo>
                  <a:lnTo>
                    <a:pt x="122338" y="1052855"/>
                  </a:lnTo>
                  <a:lnTo>
                    <a:pt x="124771" y="1098240"/>
                  </a:lnTo>
                  <a:lnTo>
                    <a:pt x="127740" y="1145632"/>
                  </a:lnTo>
                  <a:lnTo>
                    <a:pt x="133244" y="1195749"/>
                  </a:lnTo>
                  <a:lnTo>
                    <a:pt x="133969" y="1241118"/>
                  </a:lnTo>
                  <a:lnTo>
                    <a:pt x="134069" y="1294795"/>
                  </a:lnTo>
                  <a:lnTo>
                    <a:pt x="138821" y="1321591"/>
                  </a:lnTo>
                  <a:lnTo>
                    <a:pt x="142464" y="1366242"/>
                  </a:lnTo>
                  <a:lnTo>
                    <a:pt x="143765" y="1384102"/>
                  </a:lnTo>
                  <a:lnTo>
                    <a:pt x="149087" y="1410891"/>
                  </a:lnTo>
                  <a:lnTo>
                    <a:pt x="151704" y="1458332"/>
                  </a:lnTo>
                  <a:lnTo>
                    <a:pt x="152875" y="1483156"/>
                  </a:lnTo>
                  <a:lnTo>
                    <a:pt x="158077" y="1508371"/>
                  </a:lnTo>
                  <a:lnTo>
                    <a:pt x="163378" y="1560616"/>
                  </a:lnTo>
                  <a:lnTo>
                    <a:pt x="166964" y="1574670"/>
                  </a:lnTo>
                  <a:lnTo>
                    <a:pt x="172314" y="1627243"/>
                  </a:lnTo>
                  <a:lnTo>
                    <a:pt x="177495" y="1651844"/>
                  </a:lnTo>
                  <a:lnTo>
                    <a:pt x="179513" y="1673388"/>
                  </a:lnTo>
                  <a:lnTo>
                    <a:pt x="184840" y="1689861"/>
                  </a:lnTo>
                  <a:lnTo>
                    <a:pt x="187710" y="1705571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SMARTInkAnnotation2"/>
            <p:cNvSpPr/>
            <p:nvPr/>
          </p:nvSpPr>
          <p:spPr>
            <a:xfrm>
              <a:off x="3150767" y="4415051"/>
              <a:ext cx="1099445" cy="31934"/>
            </a:xfrm>
            <a:custGeom>
              <a:avLst/>
              <a:gdLst/>
              <a:ahLst/>
              <a:cxnLst/>
              <a:rect l="0" t="0" r="0" b="0"/>
              <a:pathLst>
                <a:path w="1099445" h="31934">
                  <a:moveTo>
                    <a:pt x="0" y="5144"/>
                  </a:moveTo>
                  <a:lnTo>
                    <a:pt x="0" y="0"/>
                  </a:lnTo>
                  <a:lnTo>
                    <a:pt x="0" y="5138"/>
                  </a:lnTo>
                  <a:lnTo>
                    <a:pt x="47792" y="5144"/>
                  </a:lnTo>
                  <a:lnTo>
                    <a:pt x="49738" y="6137"/>
                  </a:lnTo>
                  <a:lnTo>
                    <a:pt x="51036" y="7790"/>
                  </a:lnTo>
                  <a:lnTo>
                    <a:pt x="51901" y="9885"/>
                  </a:lnTo>
                  <a:lnTo>
                    <a:pt x="53471" y="11281"/>
                  </a:lnTo>
                  <a:lnTo>
                    <a:pt x="55511" y="12212"/>
                  </a:lnTo>
                  <a:lnTo>
                    <a:pt x="57864" y="12833"/>
                  </a:lnTo>
                  <a:lnTo>
                    <a:pt x="68776" y="13829"/>
                  </a:lnTo>
                  <a:lnTo>
                    <a:pt x="87630" y="14064"/>
                  </a:lnTo>
                  <a:lnTo>
                    <a:pt x="89208" y="13075"/>
                  </a:lnTo>
                  <a:lnTo>
                    <a:pt x="91253" y="11424"/>
                  </a:lnTo>
                  <a:lnTo>
                    <a:pt x="93610" y="9330"/>
                  </a:lnTo>
                  <a:lnTo>
                    <a:pt x="96175" y="7935"/>
                  </a:lnTo>
                  <a:lnTo>
                    <a:pt x="98878" y="7005"/>
                  </a:lnTo>
                  <a:lnTo>
                    <a:pt x="101673" y="6385"/>
                  </a:lnTo>
                  <a:lnTo>
                    <a:pt x="113294" y="5389"/>
                  </a:lnTo>
                  <a:lnTo>
                    <a:pt x="145997" y="5147"/>
                  </a:lnTo>
                  <a:lnTo>
                    <a:pt x="280075" y="5144"/>
                  </a:lnTo>
                  <a:lnTo>
                    <a:pt x="284048" y="6137"/>
                  </a:lnTo>
                  <a:lnTo>
                    <a:pt x="288683" y="7790"/>
                  </a:lnTo>
                  <a:lnTo>
                    <a:pt x="293759" y="9885"/>
                  </a:lnTo>
                  <a:lnTo>
                    <a:pt x="298136" y="11281"/>
                  </a:lnTo>
                  <a:lnTo>
                    <a:pt x="302048" y="12212"/>
                  </a:lnTo>
                  <a:lnTo>
                    <a:pt x="305648" y="12833"/>
                  </a:lnTo>
                  <a:lnTo>
                    <a:pt x="318563" y="13829"/>
                  </a:lnTo>
                  <a:lnTo>
                    <a:pt x="351761" y="14068"/>
                  </a:lnTo>
                  <a:lnTo>
                    <a:pt x="422723" y="14074"/>
                  </a:lnTo>
                  <a:lnTo>
                    <a:pt x="426819" y="15066"/>
                  </a:lnTo>
                  <a:lnTo>
                    <a:pt x="431536" y="16720"/>
                  </a:lnTo>
                  <a:lnTo>
                    <a:pt x="436666" y="18814"/>
                  </a:lnTo>
                  <a:lnTo>
                    <a:pt x="441080" y="20211"/>
                  </a:lnTo>
                  <a:lnTo>
                    <a:pt x="445016" y="21142"/>
                  </a:lnTo>
                  <a:lnTo>
                    <a:pt x="448633" y="21762"/>
                  </a:lnTo>
                  <a:lnTo>
                    <a:pt x="461574" y="22758"/>
                  </a:lnTo>
                  <a:lnTo>
                    <a:pt x="494778" y="22997"/>
                  </a:lnTo>
                  <a:lnTo>
                    <a:pt x="564832" y="23004"/>
                  </a:lnTo>
                  <a:lnTo>
                    <a:pt x="568237" y="23996"/>
                  </a:lnTo>
                  <a:lnTo>
                    <a:pt x="571501" y="25649"/>
                  </a:lnTo>
                  <a:lnTo>
                    <a:pt x="574670" y="27744"/>
                  </a:lnTo>
                  <a:lnTo>
                    <a:pt x="578769" y="29140"/>
                  </a:lnTo>
                  <a:lnTo>
                    <a:pt x="583488" y="30071"/>
                  </a:lnTo>
                  <a:lnTo>
                    <a:pt x="588619" y="30692"/>
                  </a:lnTo>
                  <a:lnTo>
                    <a:pt x="603993" y="31688"/>
                  </a:lnTo>
                  <a:lnTo>
                    <a:pt x="636343" y="31923"/>
                  </a:lnTo>
                  <a:lnTo>
                    <a:pt x="896827" y="31933"/>
                  </a:lnTo>
                  <a:lnTo>
                    <a:pt x="899810" y="30941"/>
                  </a:lnTo>
                  <a:lnTo>
                    <a:pt x="902791" y="29288"/>
                  </a:lnTo>
                  <a:lnTo>
                    <a:pt x="905773" y="27193"/>
                  </a:lnTo>
                  <a:lnTo>
                    <a:pt x="909746" y="25797"/>
                  </a:lnTo>
                  <a:lnTo>
                    <a:pt x="914381" y="24865"/>
                  </a:lnTo>
                  <a:lnTo>
                    <a:pt x="919458" y="24245"/>
                  </a:lnTo>
                  <a:lnTo>
                    <a:pt x="934742" y="23249"/>
                  </a:lnTo>
                  <a:lnTo>
                    <a:pt x="968335" y="23007"/>
                  </a:lnTo>
                  <a:lnTo>
                    <a:pt x="1099444" y="2300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SMARTInkAnnotation3"/>
            <p:cNvSpPr/>
            <p:nvPr/>
          </p:nvSpPr>
          <p:spPr>
            <a:xfrm>
              <a:off x="4053930" y="4429125"/>
              <a:ext cx="196282" cy="196454"/>
            </a:xfrm>
            <a:custGeom>
              <a:avLst/>
              <a:gdLst/>
              <a:ahLst/>
              <a:cxnLst/>
              <a:rect l="0" t="0" r="0" b="0"/>
              <a:pathLst>
                <a:path w="196282" h="196454">
                  <a:moveTo>
                    <a:pt x="8571" y="0"/>
                  </a:moveTo>
                  <a:lnTo>
                    <a:pt x="0" y="0"/>
                  </a:lnTo>
                  <a:lnTo>
                    <a:pt x="5848" y="6137"/>
                  </a:lnTo>
                  <a:lnTo>
                    <a:pt x="8213" y="8562"/>
                  </a:lnTo>
                  <a:lnTo>
                    <a:pt x="8465" y="13562"/>
                  </a:lnTo>
                  <a:lnTo>
                    <a:pt x="9493" y="14994"/>
                  </a:lnTo>
                  <a:lnTo>
                    <a:pt x="11172" y="15949"/>
                  </a:lnTo>
                  <a:lnTo>
                    <a:pt x="16258" y="17482"/>
                  </a:lnTo>
                  <a:lnTo>
                    <a:pt x="16675" y="18600"/>
                  </a:lnTo>
                  <a:lnTo>
                    <a:pt x="17139" y="22488"/>
                  </a:lnTo>
                  <a:lnTo>
                    <a:pt x="17345" y="27524"/>
                  </a:lnTo>
                  <a:lnTo>
                    <a:pt x="17400" y="30255"/>
                  </a:lnTo>
                  <a:lnTo>
                    <a:pt x="16443" y="33069"/>
                  </a:lnTo>
                  <a:lnTo>
                    <a:pt x="12732" y="38841"/>
                  </a:lnTo>
                  <a:lnTo>
                    <a:pt x="9804" y="42928"/>
                  </a:lnTo>
                  <a:lnTo>
                    <a:pt x="9119" y="46530"/>
                  </a:lnTo>
                  <a:lnTo>
                    <a:pt x="8815" y="51438"/>
                  </a:lnTo>
                  <a:lnTo>
                    <a:pt x="8679" y="56927"/>
                  </a:lnTo>
                  <a:lnTo>
                    <a:pt x="8571" y="154781"/>
                  </a:lnTo>
                  <a:lnTo>
                    <a:pt x="9564" y="157758"/>
                  </a:lnTo>
                  <a:lnTo>
                    <a:pt x="13316" y="163711"/>
                  </a:lnTo>
                  <a:lnTo>
                    <a:pt x="16267" y="167901"/>
                  </a:lnTo>
                  <a:lnTo>
                    <a:pt x="16958" y="171526"/>
                  </a:lnTo>
                  <a:lnTo>
                    <a:pt x="17265" y="176445"/>
                  </a:lnTo>
                  <a:lnTo>
                    <a:pt x="17401" y="181938"/>
                  </a:lnTo>
                  <a:lnTo>
                    <a:pt x="18431" y="183800"/>
                  </a:lnTo>
                  <a:lnTo>
                    <a:pt x="20109" y="185041"/>
                  </a:lnTo>
                  <a:lnTo>
                    <a:pt x="25196" y="187033"/>
                  </a:lnTo>
                  <a:lnTo>
                    <a:pt x="25614" y="188189"/>
                  </a:lnTo>
                  <a:lnTo>
                    <a:pt x="26201" y="193564"/>
                  </a:lnTo>
                  <a:lnTo>
                    <a:pt x="26448" y="196453"/>
                  </a:lnTo>
                  <a:lnTo>
                    <a:pt x="196281" y="196453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SMARTInkAnnotation4"/>
            <p:cNvSpPr/>
            <p:nvPr/>
          </p:nvSpPr>
          <p:spPr>
            <a:xfrm>
              <a:off x="3159706" y="4402336"/>
              <a:ext cx="178772" cy="250032"/>
            </a:xfrm>
            <a:custGeom>
              <a:avLst/>
              <a:gdLst/>
              <a:ahLst/>
              <a:cxnLst/>
              <a:rect l="0" t="0" r="0" b="0"/>
              <a:pathLst>
                <a:path w="178772" h="250032">
                  <a:moveTo>
                    <a:pt x="160894" y="0"/>
                  </a:moveTo>
                  <a:lnTo>
                    <a:pt x="169464" y="0"/>
                  </a:lnTo>
                  <a:lnTo>
                    <a:pt x="169800" y="7689"/>
                  </a:lnTo>
                  <a:lnTo>
                    <a:pt x="169830" y="16509"/>
                  </a:lnTo>
                  <a:lnTo>
                    <a:pt x="165086" y="22200"/>
                  </a:lnTo>
                  <a:lnTo>
                    <a:pt x="162136" y="25429"/>
                  </a:lnTo>
                  <a:lnTo>
                    <a:pt x="161446" y="28831"/>
                  </a:lnTo>
                  <a:lnTo>
                    <a:pt x="161057" y="36324"/>
                  </a:lnTo>
                  <a:lnTo>
                    <a:pt x="160926" y="47744"/>
                  </a:lnTo>
                  <a:lnTo>
                    <a:pt x="161909" y="50682"/>
                  </a:lnTo>
                  <a:lnTo>
                    <a:pt x="165649" y="56590"/>
                  </a:lnTo>
                  <a:lnTo>
                    <a:pt x="167973" y="62524"/>
                  </a:lnTo>
                  <a:lnTo>
                    <a:pt x="169006" y="68468"/>
                  </a:lnTo>
                  <a:lnTo>
                    <a:pt x="169465" y="74417"/>
                  </a:lnTo>
                  <a:lnTo>
                    <a:pt x="169669" y="80369"/>
                  </a:lnTo>
                  <a:lnTo>
                    <a:pt x="169800" y="92274"/>
                  </a:lnTo>
                  <a:lnTo>
                    <a:pt x="169830" y="117821"/>
                  </a:lnTo>
                  <a:lnTo>
                    <a:pt x="170824" y="121212"/>
                  </a:lnTo>
                  <a:lnTo>
                    <a:pt x="174577" y="127624"/>
                  </a:lnTo>
                  <a:lnTo>
                    <a:pt x="176907" y="133782"/>
                  </a:lnTo>
                  <a:lnTo>
                    <a:pt x="177943" y="139826"/>
                  </a:lnTo>
                  <a:lnTo>
                    <a:pt x="178403" y="145819"/>
                  </a:lnTo>
                  <a:lnTo>
                    <a:pt x="178607" y="151791"/>
                  </a:lnTo>
                  <a:lnTo>
                    <a:pt x="178738" y="163708"/>
                  </a:lnTo>
                  <a:lnTo>
                    <a:pt x="178771" y="231681"/>
                  </a:lnTo>
                  <a:lnTo>
                    <a:pt x="174026" y="232026"/>
                  </a:lnTo>
                  <a:lnTo>
                    <a:pt x="171075" y="232129"/>
                  </a:lnTo>
                  <a:lnTo>
                    <a:pt x="170660" y="233135"/>
                  </a:lnTo>
                  <a:lnTo>
                    <a:pt x="169847" y="240938"/>
                  </a:lnTo>
                  <a:lnTo>
                    <a:pt x="169832" y="248165"/>
                  </a:lnTo>
                  <a:lnTo>
                    <a:pt x="169832" y="250021"/>
                  </a:lnTo>
                  <a:lnTo>
                    <a:pt x="144660" y="250031"/>
                  </a:lnTo>
                  <a:lnTo>
                    <a:pt x="142126" y="249039"/>
                  </a:lnTo>
                  <a:lnTo>
                    <a:pt x="138450" y="247386"/>
                  </a:lnTo>
                  <a:lnTo>
                    <a:pt x="134013" y="245291"/>
                  </a:lnTo>
                  <a:lnTo>
                    <a:pt x="130062" y="243894"/>
                  </a:lnTo>
                  <a:lnTo>
                    <a:pt x="126435" y="242963"/>
                  </a:lnTo>
                  <a:lnTo>
                    <a:pt x="123023" y="242343"/>
                  </a:lnTo>
                  <a:lnTo>
                    <a:pt x="119756" y="241929"/>
                  </a:lnTo>
                  <a:lnTo>
                    <a:pt x="116585" y="241653"/>
                  </a:lnTo>
                  <a:lnTo>
                    <a:pt x="113477" y="241470"/>
                  </a:lnTo>
                  <a:lnTo>
                    <a:pt x="107376" y="241265"/>
                  </a:lnTo>
                  <a:lnTo>
                    <a:pt x="104359" y="241211"/>
                  </a:lnTo>
                  <a:lnTo>
                    <a:pt x="101354" y="240182"/>
                  </a:lnTo>
                  <a:lnTo>
                    <a:pt x="98358" y="238505"/>
                  </a:lnTo>
                  <a:lnTo>
                    <a:pt x="95367" y="236394"/>
                  </a:lnTo>
                  <a:lnTo>
                    <a:pt x="92380" y="234987"/>
                  </a:lnTo>
                  <a:lnTo>
                    <a:pt x="89395" y="234048"/>
                  </a:lnTo>
                  <a:lnTo>
                    <a:pt x="86412" y="233423"/>
                  </a:lnTo>
                  <a:lnTo>
                    <a:pt x="82438" y="233005"/>
                  </a:lnTo>
                  <a:lnTo>
                    <a:pt x="77801" y="232728"/>
                  </a:lnTo>
                  <a:lnTo>
                    <a:pt x="68346" y="232419"/>
                  </a:lnTo>
                  <a:lnTo>
                    <a:pt x="54184" y="232221"/>
                  </a:lnTo>
                  <a:lnTo>
                    <a:pt x="0" y="23217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MARTInkAnnotation5"/>
            <p:cNvSpPr/>
            <p:nvPr/>
          </p:nvSpPr>
          <p:spPr>
            <a:xfrm>
              <a:off x="3249617" y="3723680"/>
              <a:ext cx="178247" cy="214267"/>
            </a:xfrm>
            <a:custGeom>
              <a:avLst/>
              <a:gdLst/>
              <a:ahLst/>
              <a:cxnLst/>
              <a:rect l="0" t="0" r="0" b="0"/>
              <a:pathLst>
                <a:path w="178247" h="214267">
                  <a:moveTo>
                    <a:pt x="115676" y="0"/>
                  </a:moveTo>
                  <a:lnTo>
                    <a:pt x="102360" y="0"/>
                  </a:lnTo>
                  <a:lnTo>
                    <a:pt x="99846" y="992"/>
                  </a:lnTo>
                  <a:lnTo>
                    <a:pt x="94405" y="4740"/>
                  </a:lnTo>
                  <a:lnTo>
                    <a:pt x="91564" y="6137"/>
                  </a:lnTo>
                  <a:lnTo>
                    <a:pt x="88676" y="7068"/>
                  </a:lnTo>
                  <a:lnTo>
                    <a:pt x="85758" y="7688"/>
                  </a:lnTo>
                  <a:lnTo>
                    <a:pt x="81826" y="9094"/>
                  </a:lnTo>
                  <a:lnTo>
                    <a:pt x="77218" y="11023"/>
                  </a:lnTo>
                  <a:lnTo>
                    <a:pt x="72160" y="13302"/>
                  </a:lnTo>
                  <a:lnTo>
                    <a:pt x="67795" y="15813"/>
                  </a:lnTo>
                  <a:lnTo>
                    <a:pt x="63892" y="18479"/>
                  </a:lnTo>
                  <a:lnTo>
                    <a:pt x="60296" y="21249"/>
                  </a:lnTo>
                  <a:lnTo>
                    <a:pt x="55913" y="25080"/>
                  </a:lnTo>
                  <a:lnTo>
                    <a:pt x="51004" y="29618"/>
                  </a:lnTo>
                  <a:lnTo>
                    <a:pt x="33600" y="46420"/>
                  </a:lnTo>
                  <a:lnTo>
                    <a:pt x="30170" y="50790"/>
                  </a:lnTo>
                  <a:lnTo>
                    <a:pt x="26890" y="55688"/>
                  </a:lnTo>
                  <a:lnTo>
                    <a:pt x="23711" y="60938"/>
                  </a:lnTo>
                  <a:lnTo>
                    <a:pt x="20598" y="66422"/>
                  </a:lnTo>
                  <a:lnTo>
                    <a:pt x="14490" y="77807"/>
                  </a:lnTo>
                  <a:lnTo>
                    <a:pt x="5468" y="95373"/>
                  </a:lnTo>
                  <a:lnTo>
                    <a:pt x="3470" y="101285"/>
                  </a:lnTo>
                  <a:lnTo>
                    <a:pt x="2138" y="107211"/>
                  </a:lnTo>
                  <a:lnTo>
                    <a:pt x="1250" y="113146"/>
                  </a:lnTo>
                  <a:lnTo>
                    <a:pt x="658" y="119086"/>
                  </a:lnTo>
                  <a:lnTo>
                    <a:pt x="263" y="125032"/>
                  </a:lnTo>
                  <a:lnTo>
                    <a:pt x="0" y="130979"/>
                  </a:lnTo>
                  <a:lnTo>
                    <a:pt x="818" y="136929"/>
                  </a:lnTo>
                  <a:lnTo>
                    <a:pt x="2357" y="142880"/>
                  </a:lnTo>
                  <a:lnTo>
                    <a:pt x="4375" y="148831"/>
                  </a:lnTo>
                  <a:lnTo>
                    <a:pt x="6714" y="154783"/>
                  </a:lnTo>
                  <a:lnTo>
                    <a:pt x="9267" y="160735"/>
                  </a:lnTo>
                  <a:lnTo>
                    <a:pt x="11962" y="166688"/>
                  </a:lnTo>
                  <a:lnTo>
                    <a:pt x="14751" y="171649"/>
                  </a:lnTo>
                  <a:lnTo>
                    <a:pt x="17605" y="175948"/>
                  </a:lnTo>
                  <a:lnTo>
                    <a:pt x="20499" y="179807"/>
                  </a:lnTo>
                  <a:lnTo>
                    <a:pt x="24416" y="183371"/>
                  </a:lnTo>
                  <a:lnTo>
                    <a:pt x="29013" y="186739"/>
                  </a:lnTo>
                  <a:lnTo>
                    <a:pt x="34064" y="189977"/>
                  </a:lnTo>
                  <a:lnTo>
                    <a:pt x="39418" y="193128"/>
                  </a:lnTo>
                  <a:lnTo>
                    <a:pt x="44974" y="196221"/>
                  </a:lnTo>
                  <a:lnTo>
                    <a:pt x="56444" y="202302"/>
                  </a:lnTo>
                  <a:lnTo>
                    <a:pt x="68163" y="208313"/>
                  </a:lnTo>
                  <a:lnTo>
                    <a:pt x="74068" y="210313"/>
                  </a:lnTo>
                  <a:lnTo>
                    <a:pt x="79992" y="211646"/>
                  </a:lnTo>
                  <a:lnTo>
                    <a:pt x="85928" y="212534"/>
                  </a:lnTo>
                  <a:lnTo>
                    <a:pt x="90878" y="213127"/>
                  </a:lnTo>
                  <a:lnTo>
                    <a:pt x="95171" y="213522"/>
                  </a:lnTo>
                  <a:lnTo>
                    <a:pt x="99027" y="213785"/>
                  </a:lnTo>
                  <a:lnTo>
                    <a:pt x="103583" y="213961"/>
                  </a:lnTo>
                  <a:lnTo>
                    <a:pt x="118493" y="214208"/>
                  </a:lnTo>
                  <a:lnTo>
                    <a:pt x="126197" y="214266"/>
                  </a:lnTo>
                  <a:lnTo>
                    <a:pt x="129642" y="213289"/>
                  </a:lnTo>
                  <a:lnTo>
                    <a:pt x="132932" y="211646"/>
                  </a:lnTo>
                  <a:lnTo>
                    <a:pt x="136119" y="209558"/>
                  </a:lnTo>
                  <a:lnTo>
                    <a:pt x="139236" y="207174"/>
                  </a:lnTo>
                  <a:lnTo>
                    <a:pt x="142308" y="204593"/>
                  </a:lnTo>
                  <a:lnTo>
                    <a:pt x="145349" y="201879"/>
                  </a:lnTo>
                  <a:lnTo>
                    <a:pt x="147376" y="199078"/>
                  </a:lnTo>
                  <a:lnTo>
                    <a:pt x="149628" y="193320"/>
                  </a:lnTo>
                  <a:lnTo>
                    <a:pt x="150629" y="187454"/>
                  </a:lnTo>
                  <a:lnTo>
                    <a:pt x="150896" y="184500"/>
                  </a:lnTo>
                  <a:lnTo>
                    <a:pt x="151074" y="180547"/>
                  </a:lnTo>
                  <a:lnTo>
                    <a:pt x="151272" y="170863"/>
                  </a:lnTo>
                  <a:lnTo>
                    <a:pt x="150331" y="166494"/>
                  </a:lnTo>
                  <a:lnTo>
                    <a:pt x="148711" y="162590"/>
                  </a:lnTo>
                  <a:lnTo>
                    <a:pt x="146638" y="158994"/>
                  </a:lnTo>
                  <a:lnTo>
                    <a:pt x="145256" y="154614"/>
                  </a:lnTo>
                  <a:lnTo>
                    <a:pt x="144334" y="149708"/>
                  </a:lnTo>
                  <a:lnTo>
                    <a:pt x="143720" y="144454"/>
                  </a:lnTo>
                  <a:lnTo>
                    <a:pt x="141324" y="139959"/>
                  </a:lnTo>
                  <a:lnTo>
                    <a:pt x="137741" y="135970"/>
                  </a:lnTo>
                  <a:lnTo>
                    <a:pt x="133365" y="132318"/>
                  </a:lnTo>
                  <a:lnTo>
                    <a:pt x="130448" y="128892"/>
                  </a:lnTo>
                  <a:lnTo>
                    <a:pt x="128504" y="125615"/>
                  </a:lnTo>
                  <a:lnTo>
                    <a:pt x="127207" y="122439"/>
                  </a:lnTo>
                  <a:lnTo>
                    <a:pt x="123118" y="116263"/>
                  </a:lnTo>
                  <a:lnTo>
                    <a:pt x="117991" y="110212"/>
                  </a:lnTo>
                  <a:lnTo>
                    <a:pt x="115232" y="107208"/>
                  </a:lnTo>
                  <a:lnTo>
                    <a:pt x="109520" y="101226"/>
                  </a:lnTo>
                  <a:lnTo>
                    <a:pt x="99538" y="91064"/>
                  </a:lnTo>
                  <a:lnTo>
                    <a:pt x="97965" y="90475"/>
                  </a:lnTo>
                  <a:lnTo>
                    <a:pt x="93569" y="89820"/>
                  </a:lnTo>
                  <a:lnTo>
                    <a:pt x="89273" y="89343"/>
                  </a:lnTo>
                  <a:lnTo>
                    <a:pt x="93727" y="89310"/>
                  </a:lnTo>
                  <a:lnTo>
                    <a:pt x="101338" y="89300"/>
                  </a:lnTo>
                  <a:lnTo>
                    <a:pt x="104131" y="90291"/>
                  </a:lnTo>
                  <a:lnTo>
                    <a:pt x="106986" y="91944"/>
                  </a:lnTo>
                  <a:lnTo>
                    <a:pt x="109883" y="94038"/>
                  </a:lnTo>
                  <a:lnTo>
                    <a:pt x="112807" y="95434"/>
                  </a:lnTo>
                  <a:lnTo>
                    <a:pt x="115749" y="96365"/>
                  </a:lnTo>
                  <a:lnTo>
                    <a:pt x="118705" y="96986"/>
                  </a:lnTo>
                  <a:lnTo>
                    <a:pt x="122660" y="98391"/>
                  </a:lnTo>
                  <a:lnTo>
                    <a:pt x="127285" y="100321"/>
                  </a:lnTo>
                  <a:lnTo>
                    <a:pt x="132354" y="102599"/>
                  </a:lnTo>
                  <a:lnTo>
                    <a:pt x="137719" y="104118"/>
                  </a:lnTo>
                  <a:lnTo>
                    <a:pt x="143282" y="105130"/>
                  </a:lnTo>
                  <a:lnTo>
                    <a:pt x="148978" y="105806"/>
                  </a:lnTo>
                  <a:lnTo>
                    <a:pt x="153768" y="107248"/>
                  </a:lnTo>
                  <a:lnTo>
                    <a:pt x="157954" y="109202"/>
                  </a:lnTo>
                  <a:lnTo>
                    <a:pt x="161739" y="111496"/>
                  </a:lnTo>
                  <a:lnTo>
                    <a:pt x="165255" y="113026"/>
                  </a:lnTo>
                  <a:lnTo>
                    <a:pt x="168592" y="114046"/>
                  </a:lnTo>
                  <a:lnTo>
                    <a:pt x="178246" y="1160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SMARTInkAnnotation6"/>
            <p:cNvSpPr/>
            <p:nvPr/>
          </p:nvSpPr>
          <p:spPr>
            <a:xfrm>
              <a:off x="3481494" y="3830836"/>
              <a:ext cx="114804" cy="89261"/>
            </a:xfrm>
            <a:custGeom>
              <a:avLst/>
              <a:gdLst/>
              <a:ahLst/>
              <a:cxnLst/>
              <a:rect l="0" t="0" r="0" b="0"/>
              <a:pathLst>
                <a:path w="114804" h="89261">
                  <a:moveTo>
                    <a:pt x="0" y="0"/>
                  </a:moveTo>
                  <a:lnTo>
                    <a:pt x="7697" y="0"/>
                  </a:lnTo>
                  <a:lnTo>
                    <a:pt x="8111" y="992"/>
                  </a:lnTo>
                  <a:lnTo>
                    <a:pt x="8387" y="2646"/>
                  </a:lnTo>
                  <a:lnTo>
                    <a:pt x="8830" y="7688"/>
                  </a:lnTo>
                  <a:lnTo>
                    <a:pt x="8890" y="11024"/>
                  </a:lnTo>
                  <a:lnTo>
                    <a:pt x="8929" y="21249"/>
                  </a:lnTo>
                  <a:lnTo>
                    <a:pt x="7940" y="23096"/>
                  </a:lnTo>
                  <a:lnTo>
                    <a:pt x="6287" y="24327"/>
                  </a:lnTo>
                  <a:lnTo>
                    <a:pt x="4191" y="25148"/>
                  </a:lnTo>
                  <a:lnTo>
                    <a:pt x="2794" y="26687"/>
                  </a:lnTo>
                  <a:lnTo>
                    <a:pt x="1863" y="28706"/>
                  </a:lnTo>
                  <a:lnTo>
                    <a:pt x="1242" y="31043"/>
                  </a:lnTo>
                  <a:lnTo>
                    <a:pt x="828" y="34586"/>
                  </a:lnTo>
                  <a:lnTo>
                    <a:pt x="552" y="38932"/>
                  </a:lnTo>
                  <a:lnTo>
                    <a:pt x="109" y="50685"/>
                  </a:lnTo>
                  <a:lnTo>
                    <a:pt x="1066" y="53634"/>
                  </a:lnTo>
                  <a:lnTo>
                    <a:pt x="2697" y="57584"/>
                  </a:lnTo>
                  <a:lnTo>
                    <a:pt x="4778" y="62202"/>
                  </a:lnTo>
                  <a:lnTo>
                    <a:pt x="7158" y="66272"/>
                  </a:lnTo>
                  <a:lnTo>
                    <a:pt x="9738" y="69978"/>
                  </a:lnTo>
                  <a:lnTo>
                    <a:pt x="12451" y="73441"/>
                  </a:lnTo>
                  <a:lnTo>
                    <a:pt x="15253" y="75750"/>
                  </a:lnTo>
                  <a:lnTo>
                    <a:pt x="18114" y="77289"/>
                  </a:lnTo>
                  <a:lnTo>
                    <a:pt x="21015" y="78315"/>
                  </a:lnTo>
                  <a:lnTo>
                    <a:pt x="24935" y="79992"/>
                  </a:lnTo>
                  <a:lnTo>
                    <a:pt x="34588" y="84499"/>
                  </a:lnTo>
                  <a:lnTo>
                    <a:pt x="38949" y="86099"/>
                  </a:lnTo>
                  <a:lnTo>
                    <a:pt x="42850" y="87165"/>
                  </a:lnTo>
                  <a:lnTo>
                    <a:pt x="46444" y="87875"/>
                  </a:lnTo>
                  <a:lnTo>
                    <a:pt x="50826" y="88349"/>
                  </a:lnTo>
                  <a:lnTo>
                    <a:pt x="55734" y="88665"/>
                  </a:lnTo>
                  <a:lnTo>
                    <a:pt x="65491" y="89016"/>
                  </a:lnTo>
                  <a:lnTo>
                    <a:pt x="76568" y="89213"/>
                  </a:lnTo>
                  <a:lnTo>
                    <a:pt x="83027" y="89260"/>
                  </a:lnTo>
                  <a:lnTo>
                    <a:pt x="86140" y="88280"/>
                  </a:lnTo>
                  <a:lnTo>
                    <a:pt x="89208" y="86634"/>
                  </a:lnTo>
                  <a:lnTo>
                    <a:pt x="92247" y="84545"/>
                  </a:lnTo>
                  <a:lnTo>
                    <a:pt x="95266" y="83152"/>
                  </a:lnTo>
                  <a:lnTo>
                    <a:pt x="98272" y="82224"/>
                  </a:lnTo>
                  <a:lnTo>
                    <a:pt x="101269" y="81605"/>
                  </a:lnTo>
                  <a:lnTo>
                    <a:pt x="103267" y="79208"/>
                  </a:lnTo>
                  <a:lnTo>
                    <a:pt x="104599" y="75626"/>
                  </a:lnTo>
                  <a:lnTo>
                    <a:pt x="105487" y="71253"/>
                  </a:lnTo>
                  <a:lnTo>
                    <a:pt x="107072" y="67345"/>
                  </a:lnTo>
                  <a:lnTo>
                    <a:pt x="109122" y="63749"/>
                  </a:lnTo>
                  <a:lnTo>
                    <a:pt x="114803" y="55587"/>
                  </a:lnTo>
                  <a:lnTo>
                    <a:pt x="114276" y="52933"/>
                  </a:lnTo>
                  <a:lnTo>
                    <a:pt x="112931" y="49179"/>
                  </a:lnTo>
                  <a:lnTo>
                    <a:pt x="111042" y="44693"/>
                  </a:lnTo>
                  <a:lnTo>
                    <a:pt x="109783" y="40709"/>
                  </a:lnTo>
                  <a:lnTo>
                    <a:pt x="108943" y="37061"/>
                  </a:lnTo>
                  <a:lnTo>
                    <a:pt x="108383" y="33637"/>
                  </a:lnTo>
                  <a:lnTo>
                    <a:pt x="107016" y="31354"/>
                  </a:lnTo>
                  <a:lnTo>
                    <a:pt x="105112" y="29833"/>
                  </a:lnTo>
                  <a:lnTo>
                    <a:pt x="102850" y="28818"/>
                  </a:lnTo>
                  <a:lnTo>
                    <a:pt x="100348" y="27149"/>
                  </a:lnTo>
                  <a:lnTo>
                    <a:pt x="97687" y="25045"/>
                  </a:lnTo>
                  <a:lnTo>
                    <a:pt x="94920" y="22650"/>
                  </a:lnTo>
                  <a:lnTo>
                    <a:pt x="92082" y="20060"/>
                  </a:lnTo>
                  <a:lnTo>
                    <a:pt x="86280" y="14538"/>
                  </a:lnTo>
                  <a:lnTo>
                    <a:pt x="83343" y="12669"/>
                  </a:lnTo>
                  <a:lnTo>
                    <a:pt x="80391" y="11422"/>
                  </a:lnTo>
                  <a:lnTo>
                    <a:pt x="77430" y="10591"/>
                  </a:lnTo>
                  <a:lnTo>
                    <a:pt x="74463" y="9046"/>
                  </a:lnTo>
                  <a:lnTo>
                    <a:pt x="71492" y="7023"/>
                  </a:lnTo>
                  <a:lnTo>
                    <a:pt x="68518" y="4682"/>
                  </a:lnTo>
                  <a:lnTo>
                    <a:pt x="65542" y="3121"/>
                  </a:lnTo>
                  <a:lnTo>
                    <a:pt x="62565" y="2081"/>
                  </a:lnTo>
                  <a:lnTo>
                    <a:pt x="59587" y="1387"/>
                  </a:lnTo>
                  <a:lnTo>
                    <a:pt x="56609" y="925"/>
                  </a:lnTo>
                  <a:lnTo>
                    <a:pt x="53631" y="616"/>
                  </a:lnTo>
                  <a:lnTo>
                    <a:pt x="46458" y="122"/>
                  </a:lnTo>
                  <a:lnTo>
                    <a:pt x="44877" y="1074"/>
                  </a:lnTo>
                  <a:lnTo>
                    <a:pt x="42829" y="2700"/>
                  </a:lnTo>
                  <a:lnTo>
                    <a:pt x="35754" y="893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ARTInkAnnotation7"/>
            <p:cNvSpPr/>
            <p:nvPr/>
          </p:nvSpPr>
          <p:spPr>
            <a:xfrm>
              <a:off x="3651327" y="3849109"/>
              <a:ext cx="115778" cy="88871"/>
            </a:xfrm>
            <a:custGeom>
              <a:avLst/>
              <a:gdLst/>
              <a:ahLst/>
              <a:cxnLst/>
              <a:rect l="0" t="0" r="0" b="0"/>
              <a:pathLst>
                <a:path w="115778" h="88871">
                  <a:moveTo>
                    <a:pt x="26816" y="35305"/>
                  </a:moveTo>
                  <a:lnTo>
                    <a:pt x="26816" y="26408"/>
                  </a:lnTo>
                  <a:lnTo>
                    <a:pt x="13500" y="26377"/>
                  </a:lnTo>
                  <a:lnTo>
                    <a:pt x="11980" y="27368"/>
                  </a:lnTo>
                  <a:lnTo>
                    <a:pt x="10966" y="29021"/>
                  </a:lnTo>
                  <a:lnTo>
                    <a:pt x="10291" y="31116"/>
                  </a:lnTo>
                  <a:lnTo>
                    <a:pt x="8846" y="33505"/>
                  </a:lnTo>
                  <a:lnTo>
                    <a:pt x="6891" y="36089"/>
                  </a:lnTo>
                  <a:lnTo>
                    <a:pt x="4594" y="38804"/>
                  </a:lnTo>
                  <a:lnTo>
                    <a:pt x="3063" y="41607"/>
                  </a:lnTo>
                  <a:lnTo>
                    <a:pt x="2042" y="44467"/>
                  </a:lnTo>
                  <a:lnTo>
                    <a:pt x="1361" y="47366"/>
                  </a:lnTo>
                  <a:lnTo>
                    <a:pt x="907" y="50291"/>
                  </a:lnTo>
                  <a:lnTo>
                    <a:pt x="605" y="53233"/>
                  </a:lnTo>
                  <a:lnTo>
                    <a:pt x="119" y="60344"/>
                  </a:lnTo>
                  <a:lnTo>
                    <a:pt x="1073" y="61919"/>
                  </a:lnTo>
                  <a:lnTo>
                    <a:pt x="2702" y="63962"/>
                  </a:lnTo>
                  <a:lnTo>
                    <a:pt x="4780" y="66316"/>
                  </a:lnTo>
                  <a:lnTo>
                    <a:pt x="9739" y="71578"/>
                  </a:lnTo>
                  <a:lnTo>
                    <a:pt x="21015" y="83039"/>
                  </a:lnTo>
                  <a:lnTo>
                    <a:pt x="24935" y="84987"/>
                  </a:lnTo>
                  <a:lnTo>
                    <a:pt x="29534" y="86286"/>
                  </a:lnTo>
                  <a:lnTo>
                    <a:pt x="34587" y="87152"/>
                  </a:lnTo>
                  <a:lnTo>
                    <a:pt x="39942" y="87729"/>
                  </a:lnTo>
                  <a:lnTo>
                    <a:pt x="45499" y="88114"/>
                  </a:lnTo>
                  <a:lnTo>
                    <a:pt x="55975" y="88541"/>
                  </a:lnTo>
                  <a:lnTo>
                    <a:pt x="67458" y="88782"/>
                  </a:lnTo>
                  <a:lnTo>
                    <a:pt x="88031" y="88870"/>
                  </a:lnTo>
                  <a:lnTo>
                    <a:pt x="92455" y="87882"/>
                  </a:lnTo>
                  <a:lnTo>
                    <a:pt x="96398" y="86231"/>
                  </a:lnTo>
                  <a:lnTo>
                    <a:pt x="100020" y="84139"/>
                  </a:lnTo>
                  <a:lnTo>
                    <a:pt x="102434" y="81751"/>
                  </a:lnTo>
                  <a:lnTo>
                    <a:pt x="104043" y="79168"/>
                  </a:lnTo>
                  <a:lnTo>
                    <a:pt x="105116" y="76453"/>
                  </a:lnTo>
                  <a:lnTo>
                    <a:pt x="106825" y="73651"/>
                  </a:lnTo>
                  <a:lnTo>
                    <a:pt x="108957" y="70791"/>
                  </a:lnTo>
                  <a:lnTo>
                    <a:pt x="111372" y="67892"/>
                  </a:lnTo>
                  <a:lnTo>
                    <a:pt x="112982" y="64967"/>
                  </a:lnTo>
                  <a:lnTo>
                    <a:pt x="114055" y="62025"/>
                  </a:lnTo>
                  <a:lnTo>
                    <a:pt x="114770" y="59071"/>
                  </a:lnTo>
                  <a:lnTo>
                    <a:pt x="115247" y="56110"/>
                  </a:lnTo>
                  <a:lnTo>
                    <a:pt x="115565" y="53144"/>
                  </a:lnTo>
                  <a:lnTo>
                    <a:pt x="115777" y="50175"/>
                  </a:lnTo>
                  <a:lnTo>
                    <a:pt x="114926" y="47202"/>
                  </a:lnTo>
                  <a:lnTo>
                    <a:pt x="113364" y="44229"/>
                  </a:lnTo>
                  <a:lnTo>
                    <a:pt x="111331" y="41254"/>
                  </a:lnTo>
                  <a:lnTo>
                    <a:pt x="109974" y="38279"/>
                  </a:lnTo>
                  <a:lnTo>
                    <a:pt x="109071" y="35304"/>
                  </a:lnTo>
                  <a:lnTo>
                    <a:pt x="108468" y="32327"/>
                  </a:lnTo>
                  <a:lnTo>
                    <a:pt x="107073" y="29351"/>
                  </a:lnTo>
                  <a:lnTo>
                    <a:pt x="105150" y="26375"/>
                  </a:lnTo>
                  <a:lnTo>
                    <a:pt x="102875" y="23398"/>
                  </a:lnTo>
                  <a:lnTo>
                    <a:pt x="100365" y="20422"/>
                  </a:lnTo>
                  <a:lnTo>
                    <a:pt x="97698" y="17446"/>
                  </a:lnTo>
                  <a:lnTo>
                    <a:pt x="94927" y="14469"/>
                  </a:lnTo>
                  <a:lnTo>
                    <a:pt x="92087" y="12485"/>
                  </a:lnTo>
                  <a:lnTo>
                    <a:pt x="89200" y="11162"/>
                  </a:lnTo>
                  <a:lnTo>
                    <a:pt x="86282" y="10280"/>
                  </a:lnTo>
                  <a:lnTo>
                    <a:pt x="82351" y="8700"/>
                  </a:lnTo>
                  <a:lnTo>
                    <a:pt x="77744" y="6654"/>
                  </a:lnTo>
                  <a:lnTo>
                    <a:pt x="72686" y="4298"/>
                  </a:lnTo>
                  <a:lnTo>
                    <a:pt x="68321" y="2728"/>
                  </a:lnTo>
                  <a:lnTo>
                    <a:pt x="64417" y="1680"/>
                  </a:lnTo>
                  <a:lnTo>
                    <a:pt x="60822" y="982"/>
                  </a:lnTo>
                  <a:lnTo>
                    <a:pt x="57432" y="517"/>
                  </a:lnTo>
                  <a:lnTo>
                    <a:pt x="54179" y="206"/>
                  </a:lnTo>
                  <a:lnTo>
                    <a:pt x="51017" y="0"/>
                  </a:lnTo>
                  <a:lnTo>
                    <a:pt x="46922" y="854"/>
                  </a:lnTo>
                  <a:lnTo>
                    <a:pt x="42206" y="2416"/>
                  </a:lnTo>
                  <a:lnTo>
                    <a:pt x="37076" y="4449"/>
                  </a:lnTo>
                  <a:lnTo>
                    <a:pt x="32663" y="5805"/>
                  </a:lnTo>
                  <a:lnTo>
                    <a:pt x="28727" y="6708"/>
                  </a:lnTo>
                  <a:lnTo>
                    <a:pt x="25111" y="7311"/>
                  </a:lnTo>
                  <a:lnTo>
                    <a:pt x="21706" y="8705"/>
                  </a:lnTo>
                  <a:lnTo>
                    <a:pt x="18443" y="10626"/>
                  </a:lnTo>
                  <a:lnTo>
                    <a:pt x="10816" y="16099"/>
                  </a:lnTo>
                  <a:lnTo>
                    <a:pt x="9197" y="17540"/>
                  </a:lnTo>
                  <a:lnTo>
                    <a:pt x="0" y="2637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SMARTInkAnnotation8"/>
            <p:cNvSpPr/>
            <p:nvPr/>
          </p:nvSpPr>
          <p:spPr>
            <a:xfrm>
              <a:off x="3821574" y="3866567"/>
              <a:ext cx="133665" cy="80342"/>
            </a:xfrm>
            <a:custGeom>
              <a:avLst/>
              <a:gdLst/>
              <a:ahLst/>
              <a:cxnLst/>
              <a:rect l="0" t="0" r="0" b="0"/>
              <a:pathLst>
                <a:path w="133665" h="80342">
                  <a:moveTo>
                    <a:pt x="71095" y="35706"/>
                  </a:moveTo>
                  <a:lnTo>
                    <a:pt x="78791" y="35706"/>
                  </a:lnTo>
                  <a:lnTo>
                    <a:pt x="79205" y="34714"/>
                  </a:lnTo>
                  <a:lnTo>
                    <a:pt x="79481" y="33061"/>
                  </a:lnTo>
                  <a:lnTo>
                    <a:pt x="79665" y="30966"/>
                  </a:lnTo>
                  <a:lnTo>
                    <a:pt x="80780" y="29569"/>
                  </a:lnTo>
                  <a:lnTo>
                    <a:pt x="82518" y="28639"/>
                  </a:lnTo>
                  <a:lnTo>
                    <a:pt x="84669" y="28018"/>
                  </a:lnTo>
                  <a:lnTo>
                    <a:pt x="85110" y="26612"/>
                  </a:lnTo>
                  <a:lnTo>
                    <a:pt x="84411" y="24683"/>
                  </a:lnTo>
                  <a:lnTo>
                    <a:pt x="80897" y="19197"/>
                  </a:lnTo>
                  <a:lnTo>
                    <a:pt x="79617" y="17755"/>
                  </a:lnTo>
                  <a:lnTo>
                    <a:pt x="75544" y="13507"/>
                  </a:lnTo>
                  <a:lnTo>
                    <a:pt x="74061" y="10985"/>
                  </a:lnTo>
                  <a:lnTo>
                    <a:pt x="73072" y="8311"/>
                  </a:lnTo>
                  <a:lnTo>
                    <a:pt x="72413" y="5537"/>
                  </a:lnTo>
                  <a:lnTo>
                    <a:pt x="70980" y="3687"/>
                  </a:lnTo>
                  <a:lnTo>
                    <a:pt x="69032" y="2454"/>
                  </a:lnTo>
                  <a:lnTo>
                    <a:pt x="66740" y="1632"/>
                  </a:lnTo>
                  <a:lnTo>
                    <a:pt x="64219" y="1083"/>
                  </a:lnTo>
                  <a:lnTo>
                    <a:pt x="61545" y="719"/>
                  </a:lnTo>
                  <a:lnTo>
                    <a:pt x="58769" y="475"/>
                  </a:lnTo>
                  <a:lnTo>
                    <a:pt x="55925" y="312"/>
                  </a:lnTo>
                  <a:lnTo>
                    <a:pt x="50117" y="132"/>
                  </a:lnTo>
                  <a:lnTo>
                    <a:pt x="35324" y="7"/>
                  </a:lnTo>
                  <a:lnTo>
                    <a:pt x="32350" y="0"/>
                  </a:lnTo>
                  <a:lnTo>
                    <a:pt x="29374" y="988"/>
                  </a:lnTo>
                  <a:lnTo>
                    <a:pt x="26397" y="2639"/>
                  </a:lnTo>
                  <a:lnTo>
                    <a:pt x="23419" y="4732"/>
                  </a:lnTo>
                  <a:lnTo>
                    <a:pt x="20440" y="7119"/>
                  </a:lnTo>
                  <a:lnTo>
                    <a:pt x="17461" y="9703"/>
                  </a:lnTo>
                  <a:lnTo>
                    <a:pt x="10290" y="16239"/>
                  </a:lnTo>
                  <a:lnTo>
                    <a:pt x="4302" y="22111"/>
                  </a:lnTo>
                  <a:lnTo>
                    <a:pt x="2730" y="24658"/>
                  </a:lnTo>
                  <a:lnTo>
                    <a:pt x="1682" y="27349"/>
                  </a:lnTo>
                  <a:lnTo>
                    <a:pt x="983" y="30135"/>
                  </a:lnTo>
                  <a:lnTo>
                    <a:pt x="517" y="32984"/>
                  </a:lnTo>
                  <a:lnTo>
                    <a:pt x="206" y="35876"/>
                  </a:lnTo>
                  <a:lnTo>
                    <a:pt x="0" y="38796"/>
                  </a:lnTo>
                  <a:lnTo>
                    <a:pt x="855" y="40743"/>
                  </a:lnTo>
                  <a:lnTo>
                    <a:pt x="2418" y="42041"/>
                  </a:lnTo>
                  <a:lnTo>
                    <a:pt x="4453" y="42906"/>
                  </a:lnTo>
                  <a:lnTo>
                    <a:pt x="5810" y="44475"/>
                  </a:lnTo>
                  <a:lnTo>
                    <a:pt x="6715" y="46513"/>
                  </a:lnTo>
                  <a:lnTo>
                    <a:pt x="7318" y="48864"/>
                  </a:lnTo>
                  <a:lnTo>
                    <a:pt x="8713" y="51423"/>
                  </a:lnTo>
                  <a:lnTo>
                    <a:pt x="10637" y="54122"/>
                  </a:lnTo>
                  <a:lnTo>
                    <a:pt x="12912" y="56913"/>
                  </a:lnTo>
                  <a:lnTo>
                    <a:pt x="16415" y="59766"/>
                  </a:lnTo>
                  <a:lnTo>
                    <a:pt x="20737" y="62660"/>
                  </a:lnTo>
                  <a:lnTo>
                    <a:pt x="25605" y="65582"/>
                  </a:lnTo>
                  <a:lnTo>
                    <a:pt x="29843" y="68522"/>
                  </a:lnTo>
                  <a:lnTo>
                    <a:pt x="33662" y="71474"/>
                  </a:lnTo>
                  <a:lnTo>
                    <a:pt x="37201" y="74434"/>
                  </a:lnTo>
                  <a:lnTo>
                    <a:pt x="41546" y="76408"/>
                  </a:lnTo>
                  <a:lnTo>
                    <a:pt x="46429" y="77724"/>
                  </a:lnTo>
                  <a:lnTo>
                    <a:pt x="51672" y="78601"/>
                  </a:lnTo>
                  <a:lnTo>
                    <a:pt x="56160" y="79186"/>
                  </a:lnTo>
                  <a:lnTo>
                    <a:pt x="60145" y="79575"/>
                  </a:lnTo>
                  <a:lnTo>
                    <a:pt x="63795" y="79835"/>
                  </a:lnTo>
                  <a:lnTo>
                    <a:pt x="68215" y="80008"/>
                  </a:lnTo>
                  <a:lnTo>
                    <a:pt x="82931" y="80253"/>
                  </a:lnTo>
                  <a:lnTo>
                    <a:pt x="100487" y="80341"/>
                  </a:lnTo>
                  <a:lnTo>
                    <a:pt x="103600" y="79354"/>
                  </a:lnTo>
                  <a:lnTo>
                    <a:pt x="106670" y="77703"/>
                  </a:lnTo>
                  <a:lnTo>
                    <a:pt x="109709" y="75611"/>
                  </a:lnTo>
                  <a:lnTo>
                    <a:pt x="112728" y="74215"/>
                  </a:lnTo>
                  <a:lnTo>
                    <a:pt x="115734" y="73286"/>
                  </a:lnTo>
                  <a:lnTo>
                    <a:pt x="118731" y="72665"/>
                  </a:lnTo>
                  <a:lnTo>
                    <a:pt x="121723" y="72252"/>
                  </a:lnTo>
                  <a:lnTo>
                    <a:pt x="124710" y="71976"/>
                  </a:lnTo>
                  <a:lnTo>
                    <a:pt x="133664" y="7142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Annotation9"/>
            <p:cNvSpPr/>
            <p:nvPr/>
          </p:nvSpPr>
          <p:spPr>
            <a:xfrm>
              <a:off x="3946332" y="3741539"/>
              <a:ext cx="44661" cy="169665"/>
            </a:xfrm>
            <a:custGeom>
              <a:avLst/>
              <a:gdLst/>
              <a:ahLst/>
              <a:cxnLst/>
              <a:rect l="0" t="0" r="0" b="0"/>
              <a:pathLst>
                <a:path w="44661" h="169665">
                  <a:moveTo>
                    <a:pt x="8906" y="0"/>
                  </a:moveTo>
                  <a:lnTo>
                    <a:pt x="8906" y="13303"/>
                  </a:lnTo>
                  <a:lnTo>
                    <a:pt x="7913" y="15814"/>
                  </a:lnTo>
                  <a:lnTo>
                    <a:pt x="6258" y="18480"/>
                  </a:lnTo>
                  <a:lnTo>
                    <a:pt x="4161" y="21250"/>
                  </a:lnTo>
                  <a:lnTo>
                    <a:pt x="2763" y="25080"/>
                  </a:lnTo>
                  <a:lnTo>
                    <a:pt x="1832" y="29619"/>
                  </a:lnTo>
                  <a:lnTo>
                    <a:pt x="1210" y="34629"/>
                  </a:lnTo>
                  <a:lnTo>
                    <a:pt x="796" y="38961"/>
                  </a:lnTo>
                  <a:lnTo>
                    <a:pt x="520" y="42841"/>
                  </a:lnTo>
                  <a:lnTo>
                    <a:pt x="336" y="46420"/>
                  </a:lnTo>
                  <a:lnTo>
                    <a:pt x="132" y="55689"/>
                  </a:lnTo>
                  <a:lnTo>
                    <a:pt x="0" y="77808"/>
                  </a:lnTo>
                  <a:lnTo>
                    <a:pt x="982" y="83622"/>
                  </a:lnTo>
                  <a:lnTo>
                    <a:pt x="2631" y="89483"/>
                  </a:lnTo>
                  <a:lnTo>
                    <a:pt x="4723" y="95374"/>
                  </a:lnTo>
                  <a:lnTo>
                    <a:pt x="7110" y="101285"/>
                  </a:lnTo>
                  <a:lnTo>
                    <a:pt x="9695" y="107211"/>
                  </a:lnTo>
                  <a:lnTo>
                    <a:pt x="12412" y="113146"/>
                  </a:lnTo>
                  <a:lnTo>
                    <a:pt x="14223" y="118095"/>
                  </a:lnTo>
                  <a:lnTo>
                    <a:pt x="15430" y="122386"/>
                  </a:lnTo>
                  <a:lnTo>
                    <a:pt x="16235" y="126239"/>
                  </a:lnTo>
                  <a:lnTo>
                    <a:pt x="18758" y="130792"/>
                  </a:lnTo>
                  <a:lnTo>
                    <a:pt x="22427" y="135812"/>
                  </a:lnTo>
                  <a:lnTo>
                    <a:pt x="26858" y="141143"/>
                  </a:lnTo>
                  <a:lnTo>
                    <a:pt x="30806" y="146681"/>
                  </a:lnTo>
                  <a:lnTo>
                    <a:pt x="34431" y="152357"/>
                  </a:lnTo>
                  <a:lnTo>
                    <a:pt x="44660" y="16966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SMARTInkAnnotation10"/>
            <p:cNvSpPr/>
            <p:nvPr/>
          </p:nvSpPr>
          <p:spPr>
            <a:xfrm>
              <a:off x="5474795" y="4045148"/>
              <a:ext cx="134080" cy="1714501"/>
            </a:xfrm>
            <a:custGeom>
              <a:avLst/>
              <a:gdLst/>
              <a:ahLst/>
              <a:cxnLst/>
              <a:rect l="0" t="0" r="0" b="0"/>
              <a:pathLst>
                <a:path w="134080" h="1714501">
                  <a:moveTo>
                    <a:pt x="8939" y="0"/>
                  </a:moveTo>
                  <a:lnTo>
                    <a:pt x="8939" y="61328"/>
                  </a:lnTo>
                  <a:lnTo>
                    <a:pt x="7946" y="65690"/>
                  </a:lnTo>
                  <a:lnTo>
                    <a:pt x="2796" y="76570"/>
                  </a:lnTo>
                  <a:lnTo>
                    <a:pt x="1243" y="82979"/>
                  </a:lnTo>
                  <a:lnTo>
                    <a:pt x="15" y="134562"/>
                  </a:lnTo>
                  <a:lnTo>
                    <a:pt x="0" y="349622"/>
                  </a:lnTo>
                  <a:lnTo>
                    <a:pt x="2649" y="364078"/>
                  </a:lnTo>
                  <a:lnTo>
                    <a:pt x="6143" y="378110"/>
                  </a:lnTo>
                  <a:lnTo>
                    <a:pt x="8775" y="430667"/>
                  </a:lnTo>
                  <a:lnTo>
                    <a:pt x="9911" y="473542"/>
                  </a:lnTo>
                  <a:lnTo>
                    <a:pt x="15075" y="499150"/>
                  </a:lnTo>
                  <a:lnTo>
                    <a:pt x="17631" y="545546"/>
                  </a:lnTo>
                  <a:lnTo>
                    <a:pt x="18798" y="571748"/>
                  </a:lnTo>
                  <a:lnTo>
                    <a:pt x="22590" y="589469"/>
                  </a:lnTo>
                  <a:lnTo>
                    <a:pt x="26445" y="642948"/>
                  </a:lnTo>
                  <a:lnTo>
                    <a:pt x="29300" y="660802"/>
                  </a:lnTo>
                  <a:lnTo>
                    <a:pt x="32886" y="678659"/>
                  </a:lnTo>
                  <a:lnTo>
                    <a:pt x="35503" y="732235"/>
                  </a:lnTo>
                  <a:lnTo>
                    <a:pt x="36673" y="759024"/>
                  </a:lnTo>
                  <a:lnTo>
                    <a:pt x="40467" y="776883"/>
                  </a:lnTo>
                  <a:lnTo>
                    <a:pt x="44322" y="830461"/>
                  </a:lnTo>
                  <a:lnTo>
                    <a:pt x="45613" y="866180"/>
                  </a:lnTo>
                  <a:lnTo>
                    <a:pt x="49406" y="884040"/>
                  </a:lnTo>
                  <a:lnTo>
                    <a:pt x="53261" y="937618"/>
                  </a:lnTo>
                  <a:lnTo>
                    <a:pt x="54552" y="973336"/>
                  </a:lnTo>
                  <a:lnTo>
                    <a:pt x="58344" y="991196"/>
                  </a:lnTo>
                  <a:lnTo>
                    <a:pt x="62200" y="1044774"/>
                  </a:lnTo>
                  <a:lnTo>
                    <a:pt x="63490" y="1079500"/>
                  </a:lnTo>
                  <a:lnTo>
                    <a:pt x="67283" y="1093612"/>
                  </a:lnTo>
                  <a:lnTo>
                    <a:pt x="70675" y="1125968"/>
                  </a:lnTo>
                  <a:lnTo>
                    <a:pt x="71436" y="1177799"/>
                  </a:lnTo>
                  <a:lnTo>
                    <a:pt x="72481" y="1199393"/>
                  </a:lnTo>
                  <a:lnTo>
                    <a:pt x="76245" y="1215689"/>
                  </a:lnTo>
                  <a:lnTo>
                    <a:pt x="80079" y="1268125"/>
                  </a:lnTo>
                  <a:lnTo>
                    <a:pt x="81368" y="1303757"/>
                  </a:lnTo>
                  <a:lnTo>
                    <a:pt x="86569" y="1329538"/>
                  </a:lnTo>
                  <a:lnTo>
                    <a:pt x="90132" y="1375008"/>
                  </a:lnTo>
                  <a:lnTo>
                    <a:pt x="94021" y="1388659"/>
                  </a:lnTo>
                  <a:lnTo>
                    <a:pt x="97475" y="1419729"/>
                  </a:lnTo>
                  <a:lnTo>
                    <a:pt x="99244" y="1464384"/>
                  </a:lnTo>
                  <a:lnTo>
                    <a:pt x="103037" y="1477991"/>
                  </a:lnTo>
                  <a:lnTo>
                    <a:pt x="106429" y="1510025"/>
                  </a:lnTo>
                  <a:lnTo>
                    <a:pt x="108183" y="1555646"/>
                  </a:lnTo>
                  <a:lnTo>
                    <a:pt x="111976" y="1568161"/>
                  </a:lnTo>
                  <a:lnTo>
                    <a:pt x="115367" y="1598502"/>
                  </a:lnTo>
                  <a:lnTo>
                    <a:pt x="116948" y="1618395"/>
                  </a:lnTo>
                  <a:lnTo>
                    <a:pt x="120837" y="1630776"/>
                  </a:lnTo>
                  <a:lnTo>
                    <a:pt x="123865" y="1648903"/>
                  </a:lnTo>
                  <a:lnTo>
                    <a:pt x="125029" y="1679985"/>
                  </a:lnTo>
                  <a:lnTo>
                    <a:pt x="126059" y="1683552"/>
                  </a:lnTo>
                  <a:lnTo>
                    <a:pt x="129852" y="1690162"/>
                  </a:lnTo>
                  <a:lnTo>
                    <a:pt x="132201" y="1696408"/>
                  </a:lnTo>
                  <a:lnTo>
                    <a:pt x="134079" y="171450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Annotation11"/>
            <p:cNvSpPr/>
            <p:nvPr/>
          </p:nvSpPr>
          <p:spPr>
            <a:xfrm>
              <a:off x="6654687" y="4277320"/>
              <a:ext cx="71510" cy="1625205"/>
            </a:xfrm>
            <a:custGeom>
              <a:avLst/>
              <a:gdLst/>
              <a:ahLst/>
              <a:cxnLst/>
              <a:rect l="0" t="0" r="0" b="0"/>
              <a:pathLst>
                <a:path w="71510" h="1625205">
                  <a:moveTo>
                    <a:pt x="0" y="0"/>
                  </a:moveTo>
                  <a:lnTo>
                    <a:pt x="0" y="203659"/>
                  </a:lnTo>
                  <a:lnTo>
                    <a:pt x="993" y="209194"/>
                  </a:lnTo>
                  <a:lnTo>
                    <a:pt x="2648" y="214869"/>
                  </a:lnTo>
                  <a:lnTo>
                    <a:pt x="4745" y="220637"/>
                  </a:lnTo>
                  <a:lnTo>
                    <a:pt x="6144" y="226466"/>
                  </a:lnTo>
                  <a:lnTo>
                    <a:pt x="8110" y="245144"/>
                  </a:lnTo>
                  <a:lnTo>
                    <a:pt x="8890" y="294133"/>
                  </a:lnTo>
                  <a:lnTo>
                    <a:pt x="8939" y="403232"/>
                  </a:lnTo>
                  <a:lnTo>
                    <a:pt x="9932" y="410704"/>
                  </a:lnTo>
                  <a:lnTo>
                    <a:pt x="11587" y="417671"/>
                  </a:lnTo>
                  <a:lnTo>
                    <a:pt x="13683" y="424298"/>
                  </a:lnTo>
                  <a:lnTo>
                    <a:pt x="15081" y="431694"/>
                  </a:lnTo>
                  <a:lnTo>
                    <a:pt x="17049" y="455332"/>
                  </a:lnTo>
                  <a:lnTo>
                    <a:pt x="17804" y="499978"/>
                  </a:lnTo>
                  <a:lnTo>
                    <a:pt x="17877" y="812635"/>
                  </a:lnTo>
                  <a:lnTo>
                    <a:pt x="18870" y="821554"/>
                  </a:lnTo>
                  <a:lnTo>
                    <a:pt x="20525" y="830476"/>
                  </a:lnTo>
                  <a:lnTo>
                    <a:pt x="22622" y="839401"/>
                  </a:lnTo>
                  <a:lnTo>
                    <a:pt x="24020" y="848328"/>
                  </a:lnTo>
                  <a:lnTo>
                    <a:pt x="25987" y="874120"/>
                  </a:lnTo>
                  <a:lnTo>
                    <a:pt x="26743" y="920586"/>
                  </a:lnTo>
                  <a:lnTo>
                    <a:pt x="26815" y="1009432"/>
                  </a:lnTo>
                  <a:lnTo>
                    <a:pt x="27807" y="1018236"/>
                  </a:lnTo>
                  <a:lnTo>
                    <a:pt x="29463" y="1027083"/>
                  </a:lnTo>
                  <a:lnTo>
                    <a:pt x="31561" y="1035956"/>
                  </a:lnTo>
                  <a:lnTo>
                    <a:pt x="32958" y="1044849"/>
                  </a:lnTo>
                  <a:lnTo>
                    <a:pt x="34926" y="1070593"/>
                  </a:lnTo>
                  <a:lnTo>
                    <a:pt x="35681" y="1117041"/>
                  </a:lnTo>
                  <a:lnTo>
                    <a:pt x="35745" y="1160969"/>
                  </a:lnTo>
                  <a:lnTo>
                    <a:pt x="36741" y="1168870"/>
                  </a:lnTo>
                  <a:lnTo>
                    <a:pt x="38397" y="1176122"/>
                  </a:lnTo>
                  <a:lnTo>
                    <a:pt x="40496" y="1182941"/>
                  </a:lnTo>
                  <a:lnTo>
                    <a:pt x="41896" y="1190464"/>
                  </a:lnTo>
                  <a:lnTo>
                    <a:pt x="43864" y="1214280"/>
                  </a:lnTo>
                  <a:lnTo>
                    <a:pt x="44620" y="1258995"/>
                  </a:lnTo>
                  <a:lnTo>
                    <a:pt x="45664" y="1280006"/>
                  </a:lnTo>
                  <a:lnTo>
                    <a:pt x="47326" y="1287915"/>
                  </a:lnTo>
                  <a:lnTo>
                    <a:pt x="49428" y="1296165"/>
                  </a:lnTo>
                  <a:lnTo>
                    <a:pt x="50829" y="1303649"/>
                  </a:lnTo>
                  <a:lnTo>
                    <a:pt x="52801" y="1324656"/>
                  </a:lnTo>
                  <a:lnTo>
                    <a:pt x="53558" y="1369304"/>
                  </a:lnTo>
                  <a:lnTo>
                    <a:pt x="54603" y="1392947"/>
                  </a:lnTo>
                  <a:lnTo>
                    <a:pt x="56265" y="1399920"/>
                  </a:lnTo>
                  <a:lnTo>
                    <a:pt x="58367" y="1406554"/>
                  </a:lnTo>
                  <a:lnTo>
                    <a:pt x="59768" y="1413953"/>
                  </a:lnTo>
                  <a:lnTo>
                    <a:pt x="61739" y="1437596"/>
                  </a:lnTo>
                  <a:lnTo>
                    <a:pt x="62521" y="1484795"/>
                  </a:lnTo>
                  <a:lnTo>
                    <a:pt x="63542" y="1500292"/>
                  </a:lnTo>
                  <a:lnTo>
                    <a:pt x="65204" y="1507203"/>
                  </a:lnTo>
                  <a:lnTo>
                    <a:pt x="67305" y="1513794"/>
                  </a:lnTo>
                  <a:lnTo>
                    <a:pt x="68706" y="1520173"/>
                  </a:lnTo>
                  <a:lnTo>
                    <a:pt x="70678" y="1538632"/>
                  </a:lnTo>
                  <a:lnTo>
                    <a:pt x="71476" y="1586498"/>
                  </a:lnTo>
                  <a:lnTo>
                    <a:pt x="71509" y="162520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SMARTInkAnnotation12"/>
            <p:cNvSpPr/>
            <p:nvPr/>
          </p:nvSpPr>
          <p:spPr>
            <a:xfrm>
              <a:off x="5501720" y="4464844"/>
              <a:ext cx="1170845" cy="1160860"/>
            </a:xfrm>
            <a:custGeom>
              <a:avLst/>
              <a:gdLst/>
              <a:ahLst/>
              <a:cxnLst/>
              <a:rect l="0" t="0" r="0" b="0"/>
              <a:pathLst>
                <a:path w="1170845" h="1160860">
                  <a:moveTo>
                    <a:pt x="8830" y="0"/>
                  </a:moveTo>
                  <a:lnTo>
                    <a:pt x="0" y="0"/>
                  </a:lnTo>
                  <a:lnTo>
                    <a:pt x="4669" y="0"/>
                  </a:lnTo>
                  <a:lnTo>
                    <a:pt x="6056" y="992"/>
                  </a:lnTo>
                  <a:lnTo>
                    <a:pt x="6980" y="2645"/>
                  </a:lnTo>
                  <a:lnTo>
                    <a:pt x="8820" y="8897"/>
                  </a:lnTo>
                  <a:lnTo>
                    <a:pt x="31052" y="31130"/>
                  </a:lnTo>
                  <a:lnTo>
                    <a:pt x="32583" y="33652"/>
                  </a:lnTo>
                  <a:lnTo>
                    <a:pt x="35731" y="41941"/>
                  </a:lnTo>
                  <a:lnTo>
                    <a:pt x="45190" y="53631"/>
                  </a:lnTo>
                  <a:lnTo>
                    <a:pt x="80343" y="89297"/>
                  </a:lnTo>
                  <a:lnTo>
                    <a:pt x="119072" y="127992"/>
                  </a:lnTo>
                  <a:lnTo>
                    <a:pt x="144645" y="145851"/>
                  </a:lnTo>
                  <a:lnTo>
                    <a:pt x="151295" y="154450"/>
                  </a:lnTo>
                  <a:lnTo>
                    <a:pt x="163656" y="171399"/>
                  </a:lnTo>
                  <a:lnTo>
                    <a:pt x="193558" y="203377"/>
                  </a:lnTo>
                  <a:lnTo>
                    <a:pt x="208458" y="224974"/>
                  </a:lnTo>
                  <a:lnTo>
                    <a:pt x="238253" y="256955"/>
                  </a:lnTo>
                  <a:lnTo>
                    <a:pt x="244212" y="266668"/>
                  </a:lnTo>
                  <a:lnTo>
                    <a:pt x="252819" y="274954"/>
                  </a:lnTo>
                  <a:lnTo>
                    <a:pt x="276435" y="294516"/>
                  </a:lnTo>
                  <a:lnTo>
                    <a:pt x="279598" y="297547"/>
                  </a:lnTo>
                  <a:lnTo>
                    <a:pt x="297811" y="323194"/>
                  </a:lnTo>
                  <a:lnTo>
                    <a:pt x="306436" y="329842"/>
                  </a:lnTo>
                  <a:lnTo>
                    <a:pt x="311518" y="333004"/>
                  </a:lnTo>
                  <a:lnTo>
                    <a:pt x="319811" y="341809"/>
                  </a:lnTo>
                  <a:lnTo>
                    <a:pt x="339393" y="365551"/>
                  </a:lnTo>
                  <a:lnTo>
                    <a:pt x="368100" y="394608"/>
                  </a:lnTo>
                  <a:lnTo>
                    <a:pt x="387166" y="408529"/>
                  </a:lnTo>
                  <a:lnTo>
                    <a:pt x="417962" y="444056"/>
                  </a:lnTo>
                  <a:lnTo>
                    <a:pt x="426049" y="451358"/>
                  </a:lnTo>
                  <a:lnTo>
                    <a:pt x="440776" y="462039"/>
                  </a:lnTo>
                  <a:lnTo>
                    <a:pt x="467166" y="493208"/>
                  </a:lnTo>
                  <a:lnTo>
                    <a:pt x="508064" y="534450"/>
                  </a:lnTo>
                  <a:lnTo>
                    <a:pt x="529579" y="550805"/>
                  </a:lnTo>
                  <a:lnTo>
                    <a:pt x="542077" y="565478"/>
                  </a:lnTo>
                  <a:lnTo>
                    <a:pt x="556926" y="577543"/>
                  </a:lnTo>
                  <a:lnTo>
                    <a:pt x="569051" y="592252"/>
                  </a:lnTo>
                  <a:lnTo>
                    <a:pt x="583788" y="604328"/>
                  </a:lnTo>
                  <a:lnTo>
                    <a:pt x="595880" y="619040"/>
                  </a:lnTo>
                  <a:lnTo>
                    <a:pt x="610608" y="631116"/>
                  </a:lnTo>
                  <a:lnTo>
                    <a:pt x="632912" y="658223"/>
                  </a:lnTo>
                  <a:lnTo>
                    <a:pt x="667200" y="685277"/>
                  </a:lnTo>
                  <a:lnTo>
                    <a:pt x="689754" y="707137"/>
                  </a:lnTo>
                  <a:lnTo>
                    <a:pt x="703778" y="726211"/>
                  </a:lnTo>
                  <a:lnTo>
                    <a:pt x="718060" y="738277"/>
                  </a:lnTo>
                  <a:lnTo>
                    <a:pt x="730016" y="752987"/>
                  </a:lnTo>
                  <a:lnTo>
                    <a:pt x="744703" y="765062"/>
                  </a:lnTo>
                  <a:lnTo>
                    <a:pt x="756780" y="779775"/>
                  </a:lnTo>
                  <a:lnTo>
                    <a:pt x="771504" y="791850"/>
                  </a:lnTo>
                  <a:lnTo>
                    <a:pt x="783592" y="806563"/>
                  </a:lnTo>
                  <a:lnTo>
                    <a:pt x="815344" y="832927"/>
                  </a:lnTo>
                  <a:lnTo>
                    <a:pt x="868634" y="885741"/>
                  </a:lnTo>
                  <a:lnTo>
                    <a:pt x="882571" y="904807"/>
                  </a:lnTo>
                  <a:lnTo>
                    <a:pt x="917332" y="934561"/>
                  </a:lnTo>
                  <a:lnTo>
                    <a:pt x="968127" y="985133"/>
                  </a:lnTo>
                  <a:lnTo>
                    <a:pt x="1003619" y="1012028"/>
                  </a:lnTo>
                  <a:lnTo>
                    <a:pt x="1039741" y="1047750"/>
                  </a:lnTo>
                  <a:lnTo>
                    <a:pt x="1042722" y="1049734"/>
                  </a:lnTo>
                  <a:lnTo>
                    <a:pt x="1051661" y="1053519"/>
                  </a:lnTo>
                  <a:lnTo>
                    <a:pt x="1063581" y="1063184"/>
                  </a:lnTo>
                  <a:lnTo>
                    <a:pt x="1066560" y="1065977"/>
                  </a:lnTo>
                  <a:lnTo>
                    <a:pt x="1068546" y="1068831"/>
                  </a:lnTo>
                  <a:lnTo>
                    <a:pt x="1072336" y="1077588"/>
                  </a:lnTo>
                  <a:lnTo>
                    <a:pt x="1082010" y="1089436"/>
                  </a:lnTo>
                  <a:lnTo>
                    <a:pt x="1084806" y="1092408"/>
                  </a:lnTo>
                  <a:lnTo>
                    <a:pt x="1087663" y="1094389"/>
                  </a:lnTo>
                  <a:lnTo>
                    <a:pt x="1096428" y="1098170"/>
                  </a:lnTo>
                  <a:lnTo>
                    <a:pt x="1108289" y="1107833"/>
                  </a:lnTo>
                  <a:lnTo>
                    <a:pt x="1111263" y="1110626"/>
                  </a:lnTo>
                  <a:lnTo>
                    <a:pt x="1113246" y="1113480"/>
                  </a:lnTo>
                  <a:lnTo>
                    <a:pt x="1115450" y="1119297"/>
                  </a:lnTo>
                  <a:lnTo>
                    <a:pt x="1117031" y="1121245"/>
                  </a:lnTo>
                  <a:lnTo>
                    <a:pt x="1119077" y="1122543"/>
                  </a:lnTo>
                  <a:lnTo>
                    <a:pt x="1121435" y="1123409"/>
                  </a:lnTo>
                  <a:lnTo>
                    <a:pt x="1126703" y="1127017"/>
                  </a:lnTo>
                  <a:lnTo>
                    <a:pt x="1129499" y="1129368"/>
                  </a:lnTo>
                  <a:lnTo>
                    <a:pt x="1132356" y="1130935"/>
                  </a:lnTo>
                  <a:lnTo>
                    <a:pt x="1138179" y="1132677"/>
                  </a:lnTo>
                  <a:lnTo>
                    <a:pt x="1140128" y="1134133"/>
                  </a:lnTo>
                  <a:lnTo>
                    <a:pt x="1141428" y="1136096"/>
                  </a:lnTo>
                  <a:lnTo>
                    <a:pt x="1142295" y="1138397"/>
                  </a:lnTo>
                  <a:lnTo>
                    <a:pt x="1148259" y="1146377"/>
                  </a:lnTo>
                  <a:lnTo>
                    <a:pt x="1150822" y="1148228"/>
                  </a:lnTo>
                  <a:lnTo>
                    <a:pt x="1156317" y="1150284"/>
                  </a:lnTo>
                  <a:lnTo>
                    <a:pt x="1158180" y="1151825"/>
                  </a:lnTo>
                  <a:lnTo>
                    <a:pt x="1159421" y="1153844"/>
                  </a:lnTo>
                  <a:lnTo>
                    <a:pt x="1160250" y="1156182"/>
                  </a:lnTo>
                  <a:lnTo>
                    <a:pt x="1161794" y="1157742"/>
                  </a:lnTo>
                  <a:lnTo>
                    <a:pt x="1163818" y="1158781"/>
                  </a:lnTo>
                  <a:lnTo>
                    <a:pt x="1170844" y="1160859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MARTInkAnnotation13"/>
            <p:cNvSpPr/>
            <p:nvPr/>
          </p:nvSpPr>
          <p:spPr>
            <a:xfrm>
              <a:off x="5751892" y="3795163"/>
              <a:ext cx="178725" cy="263783"/>
            </a:xfrm>
            <a:custGeom>
              <a:avLst/>
              <a:gdLst/>
              <a:ahLst/>
              <a:cxnLst/>
              <a:rect l="0" t="0" r="0" b="0"/>
              <a:pathLst>
                <a:path w="178725" h="263783">
                  <a:moveTo>
                    <a:pt x="0" y="62462"/>
                  </a:moveTo>
                  <a:lnTo>
                    <a:pt x="0" y="74891"/>
                  </a:lnTo>
                  <a:lnTo>
                    <a:pt x="993" y="77693"/>
                  </a:lnTo>
                  <a:lnTo>
                    <a:pt x="4744" y="83453"/>
                  </a:lnTo>
                  <a:lnTo>
                    <a:pt x="6142" y="87370"/>
                  </a:lnTo>
                  <a:lnTo>
                    <a:pt x="7074" y="91966"/>
                  </a:lnTo>
                  <a:lnTo>
                    <a:pt x="7696" y="97014"/>
                  </a:lnTo>
                  <a:lnTo>
                    <a:pt x="8110" y="102364"/>
                  </a:lnTo>
                  <a:lnTo>
                    <a:pt x="8386" y="107915"/>
                  </a:lnTo>
                  <a:lnTo>
                    <a:pt x="8774" y="122562"/>
                  </a:lnTo>
                  <a:lnTo>
                    <a:pt x="8935" y="175684"/>
                  </a:lnTo>
                  <a:lnTo>
                    <a:pt x="8938" y="263782"/>
                  </a:lnTo>
                  <a:lnTo>
                    <a:pt x="8938" y="154621"/>
                  </a:lnTo>
                  <a:lnTo>
                    <a:pt x="7945" y="147714"/>
                  </a:lnTo>
                  <a:lnTo>
                    <a:pt x="6290" y="140132"/>
                  </a:lnTo>
                  <a:lnTo>
                    <a:pt x="4193" y="132102"/>
                  </a:lnTo>
                  <a:lnTo>
                    <a:pt x="2795" y="124763"/>
                  </a:lnTo>
                  <a:lnTo>
                    <a:pt x="1863" y="117887"/>
                  </a:lnTo>
                  <a:lnTo>
                    <a:pt x="1242" y="111318"/>
                  </a:lnTo>
                  <a:lnTo>
                    <a:pt x="827" y="105947"/>
                  </a:lnTo>
                  <a:lnTo>
                    <a:pt x="552" y="101374"/>
                  </a:lnTo>
                  <a:lnTo>
                    <a:pt x="368" y="97333"/>
                  </a:lnTo>
                  <a:lnTo>
                    <a:pt x="163" y="87552"/>
                  </a:lnTo>
                  <a:lnTo>
                    <a:pt x="31" y="65103"/>
                  </a:lnTo>
                  <a:lnTo>
                    <a:pt x="1014" y="59261"/>
                  </a:lnTo>
                  <a:lnTo>
                    <a:pt x="2663" y="53383"/>
                  </a:lnTo>
                  <a:lnTo>
                    <a:pt x="4754" y="47480"/>
                  </a:lnTo>
                  <a:lnTo>
                    <a:pt x="6149" y="42552"/>
                  </a:lnTo>
                  <a:lnTo>
                    <a:pt x="7698" y="34430"/>
                  </a:lnTo>
                  <a:lnTo>
                    <a:pt x="11035" y="27514"/>
                  </a:lnTo>
                  <a:lnTo>
                    <a:pt x="15829" y="21132"/>
                  </a:lnTo>
                  <a:lnTo>
                    <a:pt x="21270" y="14989"/>
                  </a:lnTo>
                  <a:lnTo>
                    <a:pt x="27000" y="8951"/>
                  </a:lnTo>
                  <a:lnTo>
                    <a:pt x="29917" y="5952"/>
                  </a:lnTo>
                  <a:lnTo>
                    <a:pt x="32856" y="3953"/>
                  </a:lnTo>
                  <a:lnTo>
                    <a:pt x="35808" y="2620"/>
                  </a:lnTo>
                  <a:lnTo>
                    <a:pt x="38769" y="1731"/>
                  </a:lnTo>
                  <a:lnTo>
                    <a:pt x="41737" y="1139"/>
                  </a:lnTo>
                  <a:lnTo>
                    <a:pt x="44708" y="744"/>
                  </a:lnTo>
                  <a:lnTo>
                    <a:pt x="47682" y="481"/>
                  </a:lnTo>
                  <a:lnTo>
                    <a:pt x="51652" y="305"/>
                  </a:lnTo>
                  <a:lnTo>
                    <a:pt x="65735" y="58"/>
                  </a:lnTo>
                  <a:lnTo>
                    <a:pt x="73246" y="0"/>
                  </a:lnTo>
                  <a:lnTo>
                    <a:pt x="77633" y="977"/>
                  </a:lnTo>
                  <a:lnTo>
                    <a:pt x="82544" y="2620"/>
                  </a:lnTo>
                  <a:lnTo>
                    <a:pt x="87803" y="4708"/>
                  </a:lnTo>
                  <a:lnTo>
                    <a:pt x="93297" y="7092"/>
                  </a:lnTo>
                  <a:lnTo>
                    <a:pt x="104697" y="12387"/>
                  </a:lnTo>
                  <a:lnTo>
                    <a:pt x="109525" y="15188"/>
                  </a:lnTo>
                  <a:lnTo>
                    <a:pt x="113736" y="18048"/>
                  </a:lnTo>
                  <a:lnTo>
                    <a:pt x="117537" y="20946"/>
                  </a:lnTo>
                  <a:lnTo>
                    <a:pt x="121065" y="23871"/>
                  </a:lnTo>
                  <a:lnTo>
                    <a:pt x="124409" y="26813"/>
                  </a:lnTo>
                  <a:lnTo>
                    <a:pt x="127632" y="29766"/>
                  </a:lnTo>
                  <a:lnTo>
                    <a:pt x="130775" y="33719"/>
                  </a:lnTo>
                  <a:lnTo>
                    <a:pt x="133862" y="38339"/>
                  </a:lnTo>
                  <a:lnTo>
                    <a:pt x="136914" y="43403"/>
                  </a:lnTo>
                  <a:lnTo>
                    <a:pt x="138948" y="47772"/>
                  </a:lnTo>
                  <a:lnTo>
                    <a:pt x="141208" y="55272"/>
                  </a:lnTo>
                  <a:lnTo>
                    <a:pt x="142213" y="61912"/>
                  </a:lnTo>
                  <a:lnTo>
                    <a:pt x="142659" y="68171"/>
                  </a:lnTo>
                  <a:lnTo>
                    <a:pt x="142970" y="78525"/>
                  </a:lnTo>
                  <a:lnTo>
                    <a:pt x="140348" y="82169"/>
                  </a:lnTo>
                  <a:lnTo>
                    <a:pt x="138258" y="84529"/>
                  </a:lnTo>
                  <a:lnTo>
                    <a:pt x="134878" y="86104"/>
                  </a:lnTo>
                  <a:lnTo>
                    <a:pt x="130638" y="87153"/>
                  </a:lnTo>
                  <a:lnTo>
                    <a:pt x="125826" y="87852"/>
                  </a:lnTo>
                  <a:lnTo>
                    <a:pt x="121625" y="89311"/>
                  </a:lnTo>
                  <a:lnTo>
                    <a:pt x="117830" y="91275"/>
                  </a:lnTo>
                  <a:lnTo>
                    <a:pt x="114308" y="93577"/>
                  </a:lnTo>
                  <a:lnTo>
                    <a:pt x="110966" y="95112"/>
                  </a:lnTo>
                  <a:lnTo>
                    <a:pt x="107745" y="96135"/>
                  </a:lnTo>
                  <a:lnTo>
                    <a:pt x="104605" y="96816"/>
                  </a:lnTo>
                  <a:lnTo>
                    <a:pt x="100524" y="97272"/>
                  </a:lnTo>
                  <a:lnTo>
                    <a:pt x="95819" y="97574"/>
                  </a:lnTo>
                  <a:lnTo>
                    <a:pt x="90695" y="97777"/>
                  </a:lnTo>
                  <a:lnTo>
                    <a:pt x="85292" y="98903"/>
                  </a:lnTo>
                  <a:lnTo>
                    <a:pt x="79704" y="100647"/>
                  </a:lnTo>
                  <a:lnTo>
                    <a:pt x="73993" y="102801"/>
                  </a:lnTo>
                  <a:lnTo>
                    <a:pt x="69191" y="104238"/>
                  </a:lnTo>
                  <a:lnTo>
                    <a:pt x="64998" y="105195"/>
                  </a:lnTo>
                  <a:lnTo>
                    <a:pt x="61209" y="105834"/>
                  </a:lnTo>
                  <a:lnTo>
                    <a:pt x="57690" y="106259"/>
                  </a:lnTo>
                  <a:lnTo>
                    <a:pt x="54350" y="106543"/>
                  </a:lnTo>
                  <a:lnTo>
                    <a:pt x="51131" y="106732"/>
                  </a:lnTo>
                  <a:lnTo>
                    <a:pt x="44906" y="106942"/>
                  </a:lnTo>
                  <a:lnTo>
                    <a:pt x="35966" y="107088"/>
                  </a:lnTo>
                  <a:lnTo>
                    <a:pt x="27230" y="107109"/>
                  </a:lnTo>
                  <a:lnTo>
                    <a:pt x="34548" y="107110"/>
                  </a:lnTo>
                  <a:lnTo>
                    <a:pt x="37866" y="109756"/>
                  </a:lnTo>
                  <a:lnTo>
                    <a:pt x="40142" y="111851"/>
                  </a:lnTo>
                  <a:lnTo>
                    <a:pt x="43645" y="113247"/>
                  </a:lnTo>
                  <a:lnTo>
                    <a:pt x="47967" y="114178"/>
                  </a:lnTo>
                  <a:lnTo>
                    <a:pt x="52835" y="114799"/>
                  </a:lnTo>
                  <a:lnTo>
                    <a:pt x="58066" y="116204"/>
                  </a:lnTo>
                  <a:lnTo>
                    <a:pt x="63540" y="118134"/>
                  </a:lnTo>
                  <a:lnTo>
                    <a:pt x="69175" y="120413"/>
                  </a:lnTo>
                  <a:lnTo>
                    <a:pt x="83382" y="125590"/>
                  </a:lnTo>
                  <a:lnTo>
                    <a:pt x="91343" y="128360"/>
                  </a:lnTo>
                  <a:lnTo>
                    <a:pt x="97642" y="132191"/>
                  </a:lnTo>
                  <a:lnTo>
                    <a:pt x="102835" y="136729"/>
                  </a:lnTo>
                  <a:lnTo>
                    <a:pt x="107291" y="141739"/>
                  </a:lnTo>
                  <a:lnTo>
                    <a:pt x="112247" y="146071"/>
                  </a:lnTo>
                  <a:lnTo>
                    <a:pt x="117537" y="149951"/>
                  </a:lnTo>
                  <a:lnTo>
                    <a:pt x="123051" y="153530"/>
                  </a:lnTo>
                  <a:lnTo>
                    <a:pt x="128713" y="156909"/>
                  </a:lnTo>
                  <a:lnTo>
                    <a:pt x="134474" y="160153"/>
                  </a:lnTo>
                  <a:lnTo>
                    <a:pt x="140301" y="163308"/>
                  </a:lnTo>
                  <a:lnTo>
                    <a:pt x="145179" y="167396"/>
                  </a:lnTo>
                  <a:lnTo>
                    <a:pt x="149424" y="172106"/>
                  </a:lnTo>
                  <a:lnTo>
                    <a:pt x="153248" y="177230"/>
                  </a:lnTo>
                  <a:lnTo>
                    <a:pt x="156790" y="181638"/>
                  </a:lnTo>
                  <a:lnTo>
                    <a:pt x="160144" y="185569"/>
                  </a:lnTo>
                  <a:lnTo>
                    <a:pt x="163374" y="189182"/>
                  </a:lnTo>
                  <a:lnTo>
                    <a:pt x="166520" y="193575"/>
                  </a:lnTo>
                  <a:lnTo>
                    <a:pt x="169610" y="198488"/>
                  </a:lnTo>
                  <a:lnTo>
                    <a:pt x="172664" y="203748"/>
                  </a:lnTo>
                  <a:lnTo>
                    <a:pt x="174699" y="208246"/>
                  </a:lnTo>
                  <a:lnTo>
                    <a:pt x="176961" y="215890"/>
                  </a:lnTo>
                  <a:lnTo>
                    <a:pt x="177967" y="222595"/>
                  </a:lnTo>
                  <a:lnTo>
                    <a:pt x="178413" y="228882"/>
                  </a:lnTo>
                  <a:lnTo>
                    <a:pt x="178724" y="239257"/>
                  </a:lnTo>
                  <a:lnTo>
                    <a:pt x="176102" y="242902"/>
                  </a:lnTo>
                  <a:lnTo>
                    <a:pt x="174012" y="245263"/>
                  </a:lnTo>
                  <a:lnTo>
                    <a:pt x="171625" y="246837"/>
                  </a:lnTo>
                  <a:lnTo>
                    <a:pt x="166326" y="248586"/>
                  </a:lnTo>
                  <a:lnTo>
                    <a:pt x="163522" y="249053"/>
                  </a:lnTo>
                  <a:lnTo>
                    <a:pt x="160660" y="249363"/>
                  </a:lnTo>
                  <a:lnTo>
                    <a:pt x="157757" y="249571"/>
                  </a:lnTo>
                  <a:lnTo>
                    <a:pt x="153837" y="249709"/>
                  </a:lnTo>
                  <a:lnTo>
                    <a:pt x="138829" y="249904"/>
                  </a:lnTo>
                  <a:lnTo>
                    <a:pt x="114827" y="249975"/>
                  </a:lnTo>
                  <a:lnTo>
                    <a:pt x="110320" y="248986"/>
                  </a:lnTo>
                  <a:lnTo>
                    <a:pt x="105328" y="247334"/>
                  </a:lnTo>
                  <a:lnTo>
                    <a:pt x="100014" y="245242"/>
                  </a:lnTo>
                  <a:lnTo>
                    <a:pt x="94484" y="243846"/>
                  </a:lnTo>
                  <a:lnTo>
                    <a:pt x="88812" y="242916"/>
                  </a:lnTo>
                  <a:lnTo>
                    <a:pt x="83044" y="242296"/>
                  </a:lnTo>
                  <a:lnTo>
                    <a:pt x="78205" y="240890"/>
                  </a:lnTo>
                  <a:lnTo>
                    <a:pt x="73987" y="238961"/>
                  </a:lnTo>
                  <a:lnTo>
                    <a:pt x="70181" y="236683"/>
                  </a:lnTo>
                  <a:lnTo>
                    <a:pt x="66651" y="235164"/>
                  </a:lnTo>
                  <a:lnTo>
                    <a:pt x="63303" y="234152"/>
                  </a:lnTo>
                  <a:lnTo>
                    <a:pt x="60080" y="233476"/>
                  </a:lnTo>
                  <a:lnTo>
                    <a:pt x="56937" y="233026"/>
                  </a:lnTo>
                  <a:lnTo>
                    <a:pt x="53849" y="232726"/>
                  </a:lnTo>
                  <a:lnTo>
                    <a:pt x="50796" y="232526"/>
                  </a:lnTo>
                  <a:lnTo>
                    <a:pt x="47769" y="231401"/>
                  </a:lnTo>
                  <a:lnTo>
                    <a:pt x="44757" y="229658"/>
                  </a:lnTo>
                  <a:lnTo>
                    <a:pt x="36281" y="223575"/>
                  </a:lnTo>
                  <a:lnTo>
                    <a:pt x="33340" y="223365"/>
                  </a:lnTo>
                  <a:lnTo>
                    <a:pt x="26815" y="22319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MARTInkAnnotation14"/>
            <p:cNvSpPr/>
            <p:nvPr/>
          </p:nvSpPr>
          <p:spPr>
            <a:xfrm>
              <a:off x="5975512" y="3937995"/>
              <a:ext cx="169677" cy="105756"/>
            </a:xfrm>
            <a:custGeom>
              <a:avLst/>
              <a:gdLst/>
              <a:ahLst/>
              <a:cxnLst/>
              <a:rect l="0" t="0" r="0" b="0"/>
              <a:pathLst>
                <a:path w="169677" h="105756">
                  <a:moveTo>
                    <a:pt x="107106" y="17857"/>
                  </a:moveTo>
                  <a:lnTo>
                    <a:pt x="107106" y="13116"/>
                  </a:lnTo>
                  <a:lnTo>
                    <a:pt x="106113" y="11719"/>
                  </a:lnTo>
                  <a:lnTo>
                    <a:pt x="104458" y="10789"/>
                  </a:lnTo>
                  <a:lnTo>
                    <a:pt x="102361" y="10168"/>
                  </a:lnTo>
                  <a:lnTo>
                    <a:pt x="100964" y="8763"/>
                  </a:lnTo>
                  <a:lnTo>
                    <a:pt x="100031" y="6833"/>
                  </a:lnTo>
                  <a:lnTo>
                    <a:pt x="99410" y="4554"/>
                  </a:lnTo>
                  <a:lnTo>
                    <a:pt x="98003" y="3035"/>
                  </a:lnTo>
                  <a:lnTo>
                    <a:pt x="96071" y="2022"/>
                  </a:lnTo>
                  <a:lnTo>
                    <a:pt x="91277" y="897"/>
                  </a:lnTo>
                  <a:lnTo>
                    <a:pt x="88608" y="597"/>
                  </a:lnTo>
                  <a:lnTo>
                    <a:pt x="85835" y="397"/>
                  </a:lnTo>
                  <a:lnTo>
                    <a:pt x="82994" y="264"/>
                  </a:lnTo>
                  <a:lnTo>
                    <a:pt x="77188" y="116"/>
                  </a:lnTo>
                  <a:lnTo>
                    <a:pt x="45747" y="0"/>
                  </a:lnTo>
                  <a:lnTo>
                    <a:pt x="41371" y="991"/>
                  </a:lnTo>
                  <a:lnTo>
                    <a:pt x="37461" y="2644"/>
                  </a:lnTo>
                  <a:lnTo>
                    <a:pt x="33860" y="4738"/>
                  </a:lnTo>
                  <a:lnTo>
                    <a:pt x="30466" y="8119"/>
                  </a:lnTo>
                  <a:lnTo>
                    <a:pt x="27211" y="12357"/>
                  </a:lnTo>
                  <a:lnTo>
                    <a:pt x="24047" y="17167"/>
                  </a:lnTo>
                  <a:lnTo>
                    <a:pt x="20945" y="20373"/>
                  </a:lnTo>
                  <a:lnTo>
                    <a:pt x="17884" y="22511"/>
                  </a:lnTo>
                  <a:lnTo>
                    <a:pt x="14850" y="23936"/>
                  </a:lnTo>
                  <a:lnTo>
                    <a:pt x="11834" y="26870"/>
                  </a:lnTo>
                  <a:lnTo>
                    <a:pt x="8831" y="30812"/>
                  </a:lnTo>
                  <a:lnTo>
                    <a:pt x="5835" y="35423"/>
                  </a:lnTo>
                  <a:lnTo>
                    <a:pt x="3838" y="39489"/>
                  </a:lnTo>
                  <a:lnTo>
                    <a:pt x="2506" y="43193"/>
                  </a:lnTo>
                  <a:lnTo>
                    <a:pt x="1619" y="46653"/>
                  </a:lnTo>
                  <a:lnTo>
                    <a:pt x="1027" y="50945"/>
                  </a:lnTo>
                  <a:lnTo>
                    <a:pt x="633" y="55791"/>
                  </a:lnTo>
                  <a:lnTo>
                    <a:pt x="195" y="65474"/>
                  </a:lnTo>
                  <a:lnTo>
                    <a:pt x="0" y="73085"/>
                  </a:lnTo>
                  <a:lnTo>
                    <a:pt x="941" y="76504"/>
                  </a:lnTo>
                  <a:lnTo>
                    <a:pt x="2561" y="79775"/>
                  </a:lnTo>
                  <a:lnTo>
                    <a:pt x="4635" y="82948"/>
                  </a:lnTo>
                  <a:lnTo>
                    <a:pt x="8004" y="86056"/>
                  </a:lnTo>
                  <a:lnTo>
                    <a:pt x="12236" y="89120"/>
                  </a:lnTo>
                  <a:lnTo>
                    <a:pt x="17044" y="92154"/>
                  </a:lnTo>
                  <a:lnTo>
                    <a:pt x="21243" y="94177"/>
                  </a:lnTo>
                  <a:lnTo>
                    <a:pt x="25035" y="95526"/>
                  </a:lnTo>
                  <a:lnTo>
                    <a:pt x="28556" y="96425"/>
                  </a:lnTo>
                  <a:lnTo>
                    <a:pt x="31896" y="98017"/>
                  </a:lnTo>
                  <a:lnTo>
                    <a:pt x="35116" y="100071"/>
                  </a:lnTo>
                  <a:lnTo>
                    <a:pt x="38257" y="102432"/>
                  </a:lnTo>
                  <a:lnTo>
                    <a:pt x="42337" y="104006"/>
                  </a:lnTo>
                  <a:lnTo>
                    <a:pt x="47042" y="105055"/>
                  </a:lnTo>
                  <a:lnTo>
                    <a:pt x="52166" y="105755"/>
                  </a:lnTo>
                  <a:lnTo>
                    <a:pt x="56575" y="105229"/>
                  </a:lnTo>
                  <a:lnTo>
                    <a:pt x="60508" y="103886"/>
                  </a:lnTo>
                  <a:lnTo>
                    <a:pt x="64123" y="101999"/>
                  </a:lnTo>
                  <a:lnTo>
                    <a:pt x="67526" y="100740"/>
                  </a:lnTo>
                  <a:lnTo>
                    <a:pt x="70788" y="99902"/>
                  </a:lnTo>
                  <a:lnTo>
                    <a:pt x="73956" y="99342"/>
                  </a:lnTo>
                  <a:lnTo>
                    <a:pt x="77061" y="97977"/>
                  </a:lnTo>
                  <a:lnTo>
                    <a:pt x="80123" y="96075"/>
                  </a:lnTo>
                  <a:lnTo>
                    <a:pt x="83159" y="93815"/>
                  </a:lnTo>
                  <a:lnTo>
                    <a:pt x="86175" y="91316"/>
                  </a:lnTo>
                  <a:lnTo>
                    <a:pt x="89180" y="88658"/>
                  </a:lnTo>
                  <a:lnTo>
                    <a:pt x="92176" y="85893"/>
                  </a:lnTo>
                  <a:lnTo>
                    <a:pt x="94173" y="83058"/>
                  </a:lnTo>
                  <a:lnTo>
                    <a:pt x="95504" y="80176"/>
                  </a:lnTo>
                  <a:lnTo>
                    <a:pt x="96392" y="77262"/>
                  </a:lnTo>
                  <a:lnTo>
                    <a:pt x="97977" y="74328"/>
                  </a:lnTo>
                  <a:lnTo>
                    <a:pt x="100027" y="71379"/>
                  </a:lnTo>
                  <a:lnTo>
                    <a:pt x="102387" y="68421"/>
                  </a:lnTo>
                  <a:lnTo>
                    <a:pt x="103960" y="65456"/>
                  </a:lnTo>
                  <a:lnTo>
                    <a:pt x="105009" y="62489"/>
                  </a:lnTo>
                  <a:lnTo>
                    <a:pt x="105708" y="59518"/>
                  </a:lnTo>
                  <a:lnTo>
                    <a:pt x="107168" y="56545"/>
                  </a:lnTo>
                  <a:lnTo>
                    <a:pt x="109134" y="53570"/>
                  </a:lnTo>
                  <a:lnTo>
                    <a:pt x="111437" y="50595"/>
                  </a:lnTo>
                  <a:lnTo>
                    <a:pt x="112974" y="47620"/>
                  </a:lnTo>
                  <a:lnTo>
                    <a:pt x="113997" y="44644"/>
                  </a:lnTo>
                  <a:lnTo>
                    <a:pt x="115641" y="37479"/>
                  </a:lnTo>
                  <a:lnTo>
                    <a:pt x="115776" y="35900"/>
                  </a:lnTo>
                  <a:lnTo>
                    <a:pt x="115865" y="33854"/>
                  </a:lnTo>
                  <a:lnTo>
                    <a:pt x="116044" y="26822"/>
                  </a:lnTo>
                  <a:lnTo>
                    <a:pt x="116045" y="34478"/>
                  </a:lnTo>
                  <a:lnTo>
                    <a:pt x="117038" y="35883"/>
                  </a:lnTo>
                  <a:lnTo>
                    <a:pt x="118693" y="37812"/>
                  </a:lnTo>
                  <a:lnTo>
                    <a:pt x="120790" y="40090"/>
                  </a:lnTo>
                  <a:lnTo>
                    <a:pt x="125768" y="45267"/>
                  </a:lnTo>
                  <a:lnTo>
                    <a:pt x="128486" y="48036"/>
                  </a:lnTo>
                  <a:lnTo>
                    <a:pt x="130298" y="50875"/>
                  </a:lnTo>
                  <a:lnTo>
                    <a:pt x="131506" y="53759"/>
                  </a:lnTo>
                  <a:lnTo>
                    <a:pt x="132312" y="56674"/>
                  </a:lnTo>
                  <a:lnTo>
                    <a:pt x="133841" y="59610"/>
                  </a:lnTo>
                  <a:lnTo>
                    <a:pt x="135855" y="62560"/>
                  </a:lnTo>
                  <a:lnTo>
                    <a:pt x="138190" y="65518"/>
                  </a:lnTo>
                  <a:lnTo>
                    <a:pt x="140740" y="68482"/>
                  </a:lnTo>
                  <a:lnTo>
                    <a:pt x="143434" y="71451"/>
                  </a:lnTo>
                  <a:lnTo>
                    <a:pt x="149074" y="77395"/>
                  </a:lnTo>
                  <a:lnTo>
                    <a:pt x="154892" y="83344"/>
                  </a:lnTo>
                  <a:lnTo>
                    <a:pt x="157834" y="85327"/>
                  </a:lnTo>
                  <a:lnTo>
                    <a:pt x="160788" y="86650"/>
                  </a:lnTo>
                  <a:lnTo>
                    <a:pt x="169676" y="89294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MARTInkAnnotation15"/>
            <p:cNvSpPr/>
            <p:nvPr/>
          </p:nvSpPr>
          <p:spPr>
            <a:xfrm>
              <a:off x="6208183" y="3939381"/>
              <a:ext cx="178348" cy="114573"/>
            </a:xfrm>
            <a:custGeom>
              <a:avLst/>
              <a:gdLst/>
              <a:ahLst/>
              <a:cxnLst/>
              <a:rect l="0" t="0" r="0" b="0"/>
              <a:pathLst>
                <a:path w="178348" h="114573">
                  <a:moveTo>
                    <a:pt x="106839" y="70049"/>
                  </a:moveTo>
                  <a:lnTo>
                    <a:pt x="114535" y="70049"/>
                  </a:lnTo>
                  <a:lnTo>
                    <a:pt x="114948" y="69057"/>
                  </a:lnTo>
                  <a:lnTo>
                    <a:pt x="115225" y="67403"/>
                  </a:lnTo>
                  <a:lnTo>
                    <a:pt x="115409" y="65308"/>
                  </a:lnTo>
                  <a:lnTo>
                    <a:pt x="116525" y="62919"/>
                  </a:lnTo>
                  <a:lnTo>
                    <a:pt x="118262" y="60335"/>
                  </a:lnTo>
                  <a:lnTo>
                    <a:pt x="123441" y="53798"/>
                  </a:lnTo>
                  <a:lnTo>
                    <a:pt x="122873" y="52270"/>
                  </a:lnTo>
                  <a:lnTo>
                    <a:pt x="121501" y="50259"/>
                  </a:lnTo>
                  <a:lnTo>
                    <a:pt x="119592" y="47926"/>
                  </a:lnTo>
                  <a:lnTo>
                    <a:pt x="118320" y="44386"/>
                  </a:lnTo>
                  <a:lnTo>
                    <a:pt x="117472" y="40042"/>
                  </a:lnTo>
                  <a:lnTo>
                    <a:pt x="116908" y="35161"/>
                  </a:lnTo>
                  <a:lnTo>
                    <a:pt x="115538" y="31907"/>
                  </a:lnTo>
                  <a:lnTo>
                    <a:pt x="113632" y="29738"/>
                  </a:lnTo>
                  <a:lnTo>
                    <a:pt x="108864" y="26336"/>
                  </a:lnTo>
                  <a:lnTo>
                    <a:pt x="106203" y="24039"/>
                  </a:lnTo>
                  <a:lnTo>
                    <a:pt x="103435" y="21516"/>
                  </a:lnTo>
                  <a:lnTo>
                    <a:pt x="99604" y="18843"/>
                  </a:lnTo>
                  <a:lnTo>
                    <a:pt x="95062" y="16067"/>
                  </a:lnTo>
                  <a:lnTo>
                    <a:pt x="90050" y="13225"/>
                  </a:lnTo>
                  <a:lnTo>
                    <a:pt x="85714" y="11331"/>
                  </a:lnTo>
                  <a:lnTo>
                    <a:pt x="81830" y="10067"/>
                  </a:lnTo>
                  <a:lnTo>
                    <a:pt x="78248" y="9225"/>
                  </a:lnTo>
                  <a:lnTo>
                    <a:pt x="73875" y="7671"/>
                  </a:lnTo>
                  <a:lnTo>
                    <a:pt x="68971" y="5643"/>
                  </a:lnTo>
                  <a:lnTo>
                    <a:pt x="63716" y="3299"/>
                  </a:lnTo>
                  <a:lnTo>
                    <a:pt x="59220" y="1737"/>
                  </a:lnTo>
                  <a:lnTo>
                    <a:pt x="55230" y="694"/>
                  </a:lnTo>
                  <a:lnTo>
                    <a:pt x="51576" y="0"/>
                  </a:lnTo>
                  <a:lnTo>
                    <a:pt x="48147" y="529"/>
                  </a:lnTo>
                  <a:lnTo>
                    <a:pt x="44868" y="1874"/>
                  </a:lnTo>
                  <a:lnTo>
                    <a:pt x="41689" y="3763"/>
                  </a:lnTo>
                  <a:lnTo>
                    <a:pt x="37583" y="5022"/>
                  </a:lnTo>
                  <a:lnTo>
                    <a:pt x="32859" y="5862"/>
                  </a:lnTo>
                  <a:lnTo>
                    <a:pt x="27723" y="6422"/>
                  </a:lnTo>
                  <a:lnTo>
                    <a:pt x="23307" y="7787"/>
                  </a:lnTo>
                  <a:lnTo>
                    <a:pt x="19369" y="9690"/>
                  </a:lnTo>
                  <a:lnTo>
                    <a:pt x="15751" y="11950"/>
                  </a:lnTo>
                  <a:lnTo>
                    <a:pt x="13338" y="14449"/>
                  </a:lnTo>
                  <a:lnTo>
                    <a:pt x="11731" y="17107"/>
                  </a:lnTo>
                  <a:lnTo>
                    <a:pt x="10659" y="19872"/>
                  </a:lnTo>
                  <a:lnTo>
                    <a:pt x="8951" y="21714"/>
                  </a:lnTo>
                  <a:lnTo>
                    <a:pt x="6819" y="22943"/>
                  </a:lnTo>
                  <a:lnTo>
                    <a:pt x="4404" y="23762"/>
                  </a:lnTo>
                  <a:lnTo>
                    <a:pt x="2795" y="25300"/>
                  </a:lnTo>
                  <a:lnTo>
                    <a:pt x="1721" y="27318"/>
                  </a:lnTo>
                  <a:lnTo>
                    <a:pt x="1006" y="29655"/>
                  </a:lnTo>
                  <a:lnTo>
                    <a:pt x="530" y="33197"/>
                  </a:lnTo>
                  <a:lnTo>
                    <a:pt x="211" y="37544"/>
                  </a:lnTo>
                  <a:lnTo>
                    <a:pt x="0" y="42426"/>
                  </a:lnTo>
                  <a:lnTo>
                    <a:pt x="851" y="46672"/>
                  </a:lnTo>
                  <a:lnTo>
                    <a:pt x="2413" y="50496"/>
                  </a:lnTo>
                  <a:lnTo>
                    <a:pt x="4446" y="54037"/>
                  </a:lnTo>
                  <a:lnTo>
                    <a:pt x="6796" y="57389"/>
                  </a:lnTo>
                  <a:lnTo>
                    <a:pt x="9354" y="60617"/>
                  </a:lnTo>
                  <a:lnTo>
                    <a:pt x="12054" y="63761"/>
                  </a:lnTo>
                  <a:lnTo>
                    <a:pt x="14847" y="66849"/>
                  </a:lnTo>
                  <a:lnTo>
                    <a:pt x="20598" y="72926"/>
                  </a:lnTo>
                  <a:lnTo>
                    <a:pt x="46020" y="98564"/>
                  </a:lnTo>
                  <a:lnTo>
                    <a:pt x="50402" y="100965"/>
                  </a:lnTo>
                  <a:lnTo>
                    <a:pt x="55309" y="102566"/>
                  </a:lnTo>
                  <a:lnTo>
                    <a:pt x="60568" y="103633"/>
                  </a:lnTo>
                  <a:lnTo>
                    <a:pt x="66059" y="105337"/>
                  </a:lnTo>
                  <a:lnTo>
                    <a:pt x="71707" y="107465"/>
                  </a:lnTo>
                  <a:lnTo>
                    <a:pt x="77459" y="109875"/>
                  </a:lnTo>
                  <a:lnTo>
                    <a:pt x="83279" y="111483"/>
                  </a:lnTo>
                  <a:lnTo>
                    <a:pt x="89147" y="112554"/>
                  </a:lnTo>
                  <a:lnTo>
                    <a:pt x="95043" y="113268"/>
                  </a:lnTo>
                  <a:lnTo>
                    <a:pt x="99968" y="113744"/>
                  </a:lnTo>
                  <a:lnTo>
                    <a:pt x="104244" y="114062"/>
                  </a:lnTo>
                  <a:lnTo>
                    <a:pt x="108089" y="114274"/>
                  </a:lnTo>
                  <a:lnTo>
                    <a:pt x="117656" y="114509"/>
                  </a:lnTo>
                  <a:lnTo>
                    <a:pt x="122989" y="114572"/>
                  </a:lnTo>
                  <a:lnTo>
                    <a:pt x="128531" y="113622"/>
                  </a:lnTo>
                  <a:lnTo>
                    <a:pt x="134210" y="111995"/>
                  </a:lnTo>
                  <a:lnTo>
                    <a:pt x="139985" y="109920"/>
                  </a:lnTo>
                  <a:lnTo>
                    <a:pt x="144827" y="107543"/>
                  </a:lnTo>
                  <a:lnTo>
                    <a:pt x="149048" y="104967"/>
                  </a:lnTo>
                  <a:lnTo>
                    <a:pt x="152855" y="102257"/>
                  </a:lnTo>
                  <a:lnTo>
                    <a:pt x="156387" y="100451"/>
                  </a:lnTo>
                  <a:lnTo>
                    <a:pt x="159735" y="99246"/>
                  </a:lnTo>
                  <a:lnTo>
                    <a:pt x="162959" y="98443"/>
                  </a:lnTo>
                  <a:lnTo>
                    <a:pt x="166102" y="96916"/>
                  </a:lnTo>
                  <a:lnTo>
                    <a:pt x="169191" y="94905"/>
                  </a:lnTo>
                  <a:lnTo>
                    <a:pt x="178347" y="8790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MARTInkAnnotation16"/>
            <p:cNvSpPr/>
            <p:nvPr/>
          </p:nvSpPr>
          <p:spPr>
            <a:xfrm>
              <a:off x="6324069" y="3786188"/>
              <a:ext cx="53523" cy="258961"/>
            </a:xfrm>
            <a:custGeom>
              <a:avLst/>
              <a:gdLst/>
              <a:ahLst/>
              <a:cxnLst/>
              <a:rect l="0" t="0" r="0" b="0"/>
              <a:pathLst>
                <a:path w="53523" h="258961">
                  <a:moveTo>
                    <a:pt x="17768" y="0"/>
                  </a:moveTo>
                  <a:lnTo>
                    <a:pt x="13024" y="0"/>
                  </a:lnTo>
                  <a:lnTo>
                    <a:pt x="11625" y="992"/>
                  </a:lnTo>
                  <a:lnTo>
                    <a:pt x="10693" y="2645"/>
                  </a:lnTo>
                  <a:lnTo>
                    <a:pt x="9657" y="7129"/>
                  </a:lnTo>
                  <a:lnTo>
                    <a:pt x="9075" y="14239"/>
                  </a:lnTo>
                  <a:lnTo>
                    <a:pt x="8939" y="16249"/>
                  </a:lnTo>
                  <a:lnTo>
                    <a:pt x="7909" y="18770"/>
                  </a:lnTo>
                  <a:lnTo>
                    <a:pt x="6229" y="22435"/>
                  </a:lnTo>
                  <a:lnTo>
                    <a:pt x="4117" y="26863"/>
                  </a:lnTo>
                  <a:lnTo>
                    <a:pt x="2708" y="31799"/>
                  </a:lnTo>
                  <a:lnTo>
                    <a:pt x="1769" y="37074"/>
                  </a:lnTo>
                  <a:lnTo>
                    <a:pt x="1143" y="42576"/>
                  </a:lnTo>
                  <a:lnTo>
                    <a:pt x="725" y="48227"/>
                  </a:lnTo>
                  <a:lnTo>
                    <a:pt x="447" y="53980"/>
                  </a:lnTo>
                  <a:lnTo>
                    <a:pt x="139" y="66655"/>
                  </a:lnTo>
                  <a:lnTo>
                    <a:pt x="0" y="82210"/>
                  </a:lnTo>
                  <a:lnTo>
                    <a:pt x="958" y="90525"/>
                  </a:lnTo>
                  <a:lnTo>
                    <a:pt x="2588" y="99045"/>
                  </a:lnTo>
                  <a:lnTo>
                    <a:pt x="4669" y="107702"/>
                  </a:lnTo>
                  <a:lnTo>
                    <a:pt x="6055" y="116450"/>
                  </a:lnTo>
                  <a:lnTo>
                    <a:pt x="6980" y="125258"/>
                  </a:lnTo>
                  <a:lnTo>
                    <a:pt x="7596" y="134106"/>
                  </a:lnTo>
                  <a:lnTo>
                    <a:pt x="9001" y="142982"/>
                  </a:lnTo>
                  <a:lnTo>
                    <a:pt x="10930" y="151876"/>
                  </a:lnTo>
                  <a:lnTo>
                    <a:pt x="13209" y="160782"/>
                  </a:lnTo>
                  <a:lnTo>
                    <a:pt x="15722" y="169695"/>
                  </a:lnTo>
                  <a:lnTo>
                    <a:pt x="21163" y="187537"/>
                  </a:lnTo>
                  <a:lnTo>
                    <a:pt x="24004" y="195470"/>
                  </a:lnTo>
                  <a:lnTo>
                    <a:pt x="26891" y="202743"/>
                  </a:lnTo>
                  <a:lnTo>
                    <a:pt x="29809" y="209575"/>
                  </a:lnTo>
                  <a:lnTo>
                    <a:pt x="35699" y="222460"/>
                  </a:lnTo>
                  <a:lnTo>
                    <a:pt x="53522" y="25896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86817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5.5 </a:t>
            </a:r>
            <a:br>
              <a:rPr lang="en-US" dirty="0" smtClean="0"/>
            </a:br>
            <a:r>
              <a:rPr lang="en-US" dirty="0" smtClean="0"/>
              <a:t>Angle Bisector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AD bisects   BAC and DB    AB and DC    AC, then DB = DC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295400" y="1676400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971800" y="18288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971800" y="19812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724400" y="16764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334000" y="16764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219700" y="1983475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5638800" y="16764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781800" y="16764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7391400" y="1676400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239000" y="1983475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7696200" y="1676400"/>
            <a:ext cx="3810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3690" y="2518854"/>
            <a:ext cx="35814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3690" y="4042854"/>
            <a:ext cx="41529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3690" y="4042854"/>
            <a:ext cx="3822510" cy="25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Arc 45"/>
          <p:cNvSpPr/>
          <p:nvPr/>
        </p:nvSpPr>
        <p:spPr>
          <a:xfrm>
            <a:off x="609600" y="3708358"/>
            <a:ext cx="457200" cy="6096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6833148" y="3315269"/>
            <a:ext cx="609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6981114" y="4323645"/>
            <a:ext cx="461634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2578743" y="3185762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 flipV="1">
            <a:off x="2731143" y="2957162"/>
            <a:ext cx="152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137948" y="4992806"/>
            <a:ext cx="224166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7211931" y="5069006"/>
            <a:ext cx="150191" cy="3184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4070729" y="413897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6523448" y="2939534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7449403" y="3926870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6678298" y="5387454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622679" y="5721529"/>
            <a:ext cx="7658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Theorem 5.6 Angle Bisector Converse</a:t>
            </a:r>
          </a:p>
          <a:p>
            <a:r>
              <a:rPr lang="en-US" sz="2400" dirty="0" smtClean="0"/>
              <a:t>If DB   </a:t>
            </a:r>
            <a:r>
              <a:rPr lang="en-US" sz="2400" dirty="0" smtClean="0"/>
              <a:t> AB  </a:t>
            </a:r>
            <a:r>
              <a:rPr lang="en-US" sz="2400" dirty="0" smtClean="0"/>
              <a:t>and DC   AC  and DB = DC, then AD bisects     BAC</a:t>
            </a:r>
            <a:endParaRPr lang="en-US" sz="2400" dirty="0"/>
          </a:p>
        </p:txBody>
      </p:sp>
      <p:cxnSp>
        <p:nvCxnSpPr>
          <p:cNvPr id="66" name="Straight Connector 65"/>
          <p:cNvCxnSpPr/>
          <p:nvPr/>
        </p:nvCxnSpPr>
        <p:spPr>
          <a:xfrm>
            <a:off x="914400" y="6172200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253740" y="6186690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1447800" y="6158552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1333500" y="6465627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3014334" y="6160827"/>
            <a:ext cx="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2900034" y="6444102"/>
            <a:ext cx="228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7329985" y="6248400"/>
            <a:ext cx="15240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7329985" y="6400800"/>
            <a:ext cx="15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600200" y="6186690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4466514" y="2783006"/>
            <a:ext cx="35814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4476236" y="4323645"/>
            <a:ext cx="4152900" cy="1676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4547148" y="4317958"/>
            <a:ext cx="3911052" cy="56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>
            <a:off x="411481" y="4045424"/>
            <a:ext cx="198119" cy="4572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>
            <a:off x="2404734" y="3040755"/>
            <a:ext cx="6096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2607718" y="4047699"/>
            <a:ext cx="3810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7019214" y="3392606"/>
            <a:ext cx="304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 flipV="1">
            <a:off x="7171614" y="3164006"/>
            <a:ext cx="152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2731143" y="4780845"/>
            <a:ext cx="237388" cy="959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2883543" y="4876800"/>
            <a:ext cx="84990" cy="2850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63690" y="3523692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2197513" y="5129579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1974945" y="269901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2988718" y="3662023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5952414" y="6160827"/>
            <a:ext cx="3048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2545038" y="6160827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7019214" y="3708358"/>
            <a:ext cx="342900" cy="1846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059298" y="4780845"/>
            <a:ext cx="390105" cy="1002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0" name="Group 89"/>
          <p:cNvGrpSpPr/>
          <p:nvPr/>
        </p:nvGrpSpPr>
        <p:grpSpPr>
          <a:xfrm>
            <a:off x="1211097" y="2625328"/>
            <a:ext cx="4888037" cy="3016984"/>
            <a:chOff x="1211097" y="2625328"/>
            <a:chExt cx="4888037" cy="3016984"/>
          </a:xfrm>
        </p:grpSpPr>
        <p:sp>
          <p:nvSpPr>
            <p:cNvPr id="88" name="SMARTInkAnnotation0"/>
            <p:cNvSpPr/>
            <p:nvPr/>
          </p:nvSpPr>
          <p:spPr>
            <a:xfrm>
              <a:off x="1211097" y="2625328"/>
              <a:ext cx="437991" cy="571501"/>
            </a:xfrm>
            <a:custGeom>
              <a:avLst/>
              <a:gdLst/>
              <a:ahLst/>
              <a:cxnLst/>
              <a:rect l="0" t="0" r="0" b="0"/>
              <a:pathLst>
                <a:path w="437991" h="571501">
                  <a:moveTo>
                    <a:pt x="437990" y="0"/>
                  </a:moveTo>
                  <a:lnTo>
                    <a:pt x="416978" y="0"/>
                  </a:lnTo>
                  <a:lnTo>
                    <a:pt x="414051" y="992"/>
                  </a:lnTo>
                  <a:lnTo>
                    <a:pt x="405184" y="6137"/>
                  </a:lnTo>
                  <a:lnTo>
                    <a:pt x="395274" y="9095"/>
                  </a:lnTo>
                  <a:lnTo>
                    <a:pt x="385568" y="13302"/>
                  </a:lnTo>
                  <a:lnTo>
                    <a:pt x="374633" y="18480"/>
                  </a:lnTo>
                  <a:lnTo>
                    <a:pt x="297948" y="56558"/>
                  </a:lnTo>
                  <a:lnTo>
                    <a:pt x="292984" y="60526"/>
                  </a:lnTo>
                  <a:lnTo>
                    <a:pt x="269894" y="86843"/>
                  </a:lnTo>
                  <a:lnTo>
                    <a:pt x="258666" y="95813"/>
                  </a:lnTo>
                  <a:lnTo>
                    <a:pt x="247055" y="104099"/>
                  </a:lnTo>
                  <a:lnTo>
                    <a:pt x="235273" y="114397"/>
                  </a:lnTo>
                  <a:lnTo>
                    <a:pt x="223416" y="125588"/>
                  </a:lnTo>
                  <a:lnTo>
                    <a:pt x="212518" y="137176"/>
                  </a:lnTo>
                  <a:lnTo>
                    <a:pt x="199805" y="154857"/>
                  </a:lnTo>
                  <a:lnTo>
                    <a:pt x="189444" y="166721"/>
                  </a:lnTo>
                  <a:lnTo>
                    <a:pt x="172750" y="190507"/>
                  </a:lnTo>
                  <a:lnTo>
                    <a:pt x="162522" y="202409"/>
                  </a:lnTo>
                  <a:lnTo>
                    <a:pt x="154003" y="216960"/>
                  </a:lnTo>
                  <a:lnTo>
                    <a:pt x="146906" y="232356"/>
                  </a:lnTo>
                  <a:lnTo>
                    <a:pt x="134258" y="258410"/>
                  </a:lnTo>
                  <a:lnTo>
                    <a:pt x="122196" y="282665"/>
                  </a:lnTo>
                  <a:lnTo>
                    <a:pt x="118865" y="294631"/>
                  </a:lnTo>
                  <a:lnTo>
                    <a:pt x="116392" y="306565"/>
                  </a:lnTo>
                  <a:lnTo>
                    <a:pt x="111982" y="318483"/>
                  </a:lnTo>
                  <a:lnTo>
                    <a:pt x="106712" y="330394"/>
                  </a:lnTo>
                  <a:lnTo>
                    <a:pt x="102052" y="342303"/>
                  </a:lnTo>
                  <a:lnTo>
                    <a:pt x="99429" y="359172"/>
                  </a:lnTo>
                  <a:lnTo>
                    <a:pt x="98815" y="367330"/>
                  </a:lnTo>
                  <a:lnTo>
                    <a:pt x="93724" y="382242"/>
                  </a:lnTo>
                  <a:lnTo>
                    <a:pt x="90671" y="394487"/>
                  </a:lnTo>
                  <a:lnTo>
                    <a:pt x="89766" y="409139"/>
                  </a:lnTo>
                  <a:lnTo>
                    <a:pt x="89461" y="424739"/>
                  </a:lnTo>
                  <a:lnTo>
                    <a:pt x="89385" y="522249"/>
                  </a:lnTo>
                  <a:lnTo>
                    <a:pt x="88392" y="524776"/>
                  </a:lnTo>
                  <a:lnTo>
                    <a:pt x="81689" y="534136"/>
                  </a:lnTo>
                  <a:lnTo>
                    <a:pt x="80999" y="537696"/>
                  </a:lnTo>
                  <a:lnTo>
                    <a:pt x="80495" y="553809"/>
                  </a:lnTo>
                  <a:lnTo>
                    <a:pt x="80450" y="566798"/>
                  </a:lnTo>
                  <a:lnTo>
                    <a:pt x="81442" y="568365"/>
                  </a:lnTo>
                  <a:lnTo>
                    <a:pt x="83097" y="569411"/>
                  </a:lnTo>
                  <a:lnTo>
                    <a:pt x="89383" y="571499"/>
                  </a:lnTo>
                  <a:lnTo>
                    <a:pt x="89385" y="571500"/>
                  </a:lnTo>
                  <a:lnTo>
                    <a:pt x="80815" y="571500"/>
                  </a:lnTo>
                  <a:lnTo>
                    <a:pt x="75811" y="566760"/>
                  </a:lnTo>
                  <a:lnTo>
                    <a:pt x="75370" y="564371"/>
                  </a:lnTo>
                  <a:lnTo>
                    <a:pt x="76069" y="561787"/>
                  </a:lnTo>
                  <a:lnTo>
                    <a:pt x="77528" y="559071"/>
                  </a:lnTo>
                  <a:lnTo>
                    <a:pt x="77508" y="556269"/>
                  </a:lnTo>
                  <a:lnTo>
                    <a:pt x="76501" y="553409"/>
                  </a:lnTo>
                  <a:lnTo>
                    <a:pt x="74837" y="550510"/>
                  </a:lnTo>
                  <a:lnTo>
                    <a:pt x="72987" y="544642"/>
                  </a:lnTo>
                  <a:lnTo>
                    <a:pt x="72495" y="541689"/>
                  </a:lnTo>
                  <a:lnTo>
                    <a:pt x="69298" y="535761"/>
                  </a:lnTo>
                  <a:lnTo>
                    <a:pt x="61915" y="524200"/>
                  </a:lnTo>
                  <a:lnTo>
                    <a:pt x="57313" y="514759"/>
                  </a:lnTo>
                  <a:lnTo>
                    <a:pt x="53729" y="503866"/>
                  </a:lnTo>
                  <a:lnTo>
                    <a:pt x="46818" y="494354"/>
                  </a:lnTo>
                  <a:lnTo>
                    <a:pt x="38481" y="484260"/>
                  </a:lnTo>
                  <a:lnTo>
                    <a:pt x="29720" y="470135"/>
                  </a:lnTo>
                  <a:lnTo>
                    <a:pt x="21827" y="459224"/>
                  </a:lnTo>
                  <a:lnTo>
                    <a:pt x="16009" y="444003"/>
                  </a:lnTo>
                  <a:lnTo>
                    <a:pt x="12081" y="434468"/>
                  </a:lnTo>
                  <a:lnTo>
                    <a:pt x="9869" y="423521"/>
                  </a:lnTo>
                  <a:lnTo>
                    <a:pt x="9352" y="417096"/>
                  </a:lnTo>
                  <a:lnTo>
                    <a:pt x="8221" y="413994"/>
                  </a:lnTo>
                  <a:lnTo>
                    <a:pt x="379" y="402369"/>
                  </a:lnTo>
                  <a:lnTo>
                    <a:pt x="10" y="393288"/>
                  </a:lnTo>
                  <a:lnTo>
                    <a:pt x="0" y="406470"/>
                  </a:lnTo>
                  <a:lnTo>
                    <a:pt x="6143" y="423183"/>
                  </a:lnTo>
                  <a:lnTo>
                    <a:pt x="8110" y="433848"/>
                  </a:lnTo>
                  <a:lnTo>
                    <a:pt x="8570" y="440207"/>
                  </a:lnTo>
                  <a:lnTo>
                    <a:pt x="13574" y="454105"/>
                  </a:lnTo>
                  <a:lnTo>
                    <a:pt x="16602" y="466051"/>
                  </a:lnTo>
                  <a:lnTo>
                    <a:pt x="17499" y="480614"/>
                  </a:lnTo>
                  <a:lnTo>
                    <a:pt x="20357" y="491750"/>
                  </a:lnTo>
                  <a:lnTo>
                    <a:pt x="24938" y="502321"/>
                  </a:lnTo>
                  <a:lnTo>
                    <a:pt x="30285" y="510327"/>
                  </a:lnTo>
                  <a:lnTo>
                    <a:pt x="33323" y="519838"/>
                  </a:lnTo>
                  <a:lnTo>
                    <a:pt x="34133" y="525153"/>
                  </a:lnTo>
                  <a:lnTo>
                    <a:pt x="37682" y="533703"/>
                  </a:lnTo>
                  <a:lnTo>
                    <a:pt x="45264" y="544095"/>
                  </a:lnTo>
                  <a:lnTo>
                    <a:pt x="48053" y="547277"/>
                  </a:lnTo>
                  <a:lnTo>
                    <a:pt x="49912" y="550390"/>
                  </a:lnTo>
                  <a:lnTo>
                    <a:pt x="51978" y="556496"/>
                  </a:lnTo>
                  <a:lnTo>
                    <a:pt x="53523" y="558521"/>
                  </a:lnTo>
                  <a:lnTo>
                    <a:pt x="55545" y="559870"/>
                  </a:lnTo>
                  <a:lnTo>
                    <a:pt x="61182" y="562037"/>
                  </a:lnTo>
                  <a:lnTo>
                    <a:pt x="66904" y="567153"/>
                  </a:lnTo>
                  <a:lnTo>
                    <a:pt x="69432" y="568602"/>
                  </a:lnTo>
                  <a:lnTo>
                    <a:pt x="78800" y="571119"/>
                  </a:lnTo>
                  <a:lnTo>
                    <a:pt x="79349" y="570254"/>
                  </a:lnTo>
                  <a:lnTo>
                    <a:pt x="79959" y="566647"/>
                  </a:lnTo>
                  <a:lnTo>
                    <a:pt x="81115" y="565288"/>
                  </a:lnTo>
                  <a:lnTo>
                    <a:pt x="82878" y="564382"/>
                  </a:lnTo>
                  <a:lnTo>
                    <a:pt x="87487" y="563376"/>
                  </a:lnTo>
                  <a:lnTo>
                    <a:pt x="96701" y="562677"/>
                  </a:lnTo>
                  <a:lnTo>
                    <a:pt x="105878" y="554891"/>
                  </a:lnTo>
                  <a:lnTo>
                    <a:pt x="111597" y="549271"/>
                  </a:lnTo>
                  <a:lnTo>
                    <a:pt x="114125" y="547751"/>
                  </a:lnTo>
                  <a:lnTo>
                    <a:pt x="122428" y="544620"/>
                  </a:lnTo>
                  <a:lnTo>
                    <a:pt x="131178" y="538841"/>
                  </a:lnTo>
                  <a:lnTo>
                    <a:pt x="140061" y="535696"/>
                  </a:lnTo>
                  <a:lnTo>
                    <a:pt x="149976" y="528921"/>
                  </a:lnTo>
                  <a:lnTo>
                    <a:pt x="159683" y="523472"/>
                  </a:lnTo>
                  <a:lnTo>
                    <a:pt x="176316" y="514826"/>
                  </a:lnTo>
                  <a:lnTo>
                    <a:pt x="185294" y="511585"/>
                  </a:lnTo>
                  <a:lnTo>
                    <a:pt x="195933" y="509761"/>
                  </a:lnTo>
                  <a:lnTo>
                    <a:pt x="208425" y="509144"/>
                  </a:lnTo>
                  <a:lnTo>
                    <a:pt x="223464" y="50899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SMARTInkAnnotation1"/>
            <p:cNvSpPr/>
            <p:nvPr/>
          </p:nvSpPr>
          <p:spPr>
            <a:xfrm>
              <a:off x="5081498" y="5098863"/>
              <a:ext cx="1017636" cy="543449"/>
            </a:xfrm>
            <a:custGeom>
              <a:avLst/>
              <a:gdLst/>
              <a:ahLst/>
              <a:cxnLst/>
              <a:rect l="0" t="0" r="0" b="0"/>
              <a:pathLst>
                <a:path w="1017636" h="543449">
                  <a:moveTo>
                    <a:pt x="0" y="473262"/>
                  </a:moveTo>
                  <a:lnTo>
                    <a:pt x="7697" y="480951"/>
                  </a:lnTo>
                  <a:lnTo>
                    <a:pt x="8387" y="484287"/>
                  </a:lnTo>
                  <a:lnTo>
                    <a:pt x="8571" y="486565"/>
                  </a:lnTo>
                  <a:lnTo>
                    <a:pt x="9687" y="488084"/>
                  </a:lnTo>
                  <a:lnTo>
                    <a:pt x="11424" y="489096"/>
                  </a:lnTo>
                  <a:lnTo>
                    <a:pt x="13575" y="489771"/>
                  </a:lnTo>
                  <a:lnTo>
                    <a:pt x="18614" y="493167"/>
                  </a:lnTo>
                  <a:lnTo>
                    <a:pt x="32872" y="505281"/>
                  </a:lnTo>
                  <a:lnTo>
                    <a:pt x="56804" y="515785"/>
                  </a:lnTo>
                  <a:lnTo>
                    <a:pt x="64311" y="521265"/>
                  </a:lnTo>
                  <a:lnTo>
                    <a:pt x="68697" y="523124"/>
                  </a:lnTo>
                  <a:lnTo>
                    <a:pt x="95759" y="531091"/>
                  </a:lnTo>
                  <a:lnTo>
                    <a:pt x="113345" y="534384"/>
                  </a:lnTo>
                  <a:lnTo>
                    <a:pt x="143033" y="535587"/>
                  </a:lnTo>
                  <a:lnTo>
                    <a:pt x="148987" y="535648"/>
                  </a:lnTo>
                  <a:lnTo>
                    <a:pt x="160900" y="538362"/>
                  </a:lnTo>
                  <a:lnTo>
                    <a:pt x="172815" y="541883"/>
                  </a:lnTo>
                  <a:lnTo>
                    <a:pt x="184732" y="543448"/>
                  </a:lnTo>
                  <a:lnTo>
                    <a:pt x="199298" y="541497"/>
                  </a:lnTo>
                  <a:lnTo>
                    <a:pt x="228181" y="536902"/>
                  </a:lnTo>
                  <a:lnTo>
                    <a:pt x="251678" y="536105"/>
                  </a:lnTo>
                  <a:lnTo>
                    <a:pt x="277510" y="531128"/>
                  </a:lnTo>
                  <a:lnTo>
                    <a:pt x="306789" y="526695"/>
                  </a:lnTo>
                  <a:lnTo>
                    <a:pt x="337586" y="517293"/>
                  </a:lnTo>
                  <a:lnTo>
                    <a:pt x="367837" y="505882"/>
                  </a:lnTo>
                  <a:lnTo>
                    <a:pt x="393699" y="497038"/>
                  </a:lnTo>
                  <a:lnTo>
                    <a:pt x="408705" y="488460"/>
                  </a:lnTo>
                  <a:lnTo>
                    <a:pt x="422988" y="479024"/>
                  </a:lnTo>
                  <a:lnTo>
                    <a:pt x="447781" y="467142"/>
                  </a:lnTo>
                  <a:lnTo>
                    <a:pt x="473997" y="452487"/>
                  </a:lnTo>
                  <a:lnTo>
                    <a:pt x="499642" y="440428"/>
                  </a:lnTo>
                  <a:lnTo>
                    <a:pt x="521255" y="424728"/>
                  </a:lnTo>
                  <a:lnTo>
                    <a:pt x="545095" y="408500"/>
                  </a:lnTo>
                  <a:lnTo>
                    <a:pt x="566173" y="395976"/>
                  </a:lnTo>
                  <a:lnTo>
                    <a:pt x="589854" y="380138"/>
                  </a:lnTo>
                  <a:lnTo>
                    <a:pt x="603479" y="368704"/>
                  </a:lnTo>
                  <a:lnTo>
                    <a:pt x="618803" y="357009"/>
                  </a:lnTo>
                  <a:lnTo>
                    <a:pt x="634553" y="345195"/>
                  </a:lnTo>
                  <a:lnTo>
                    <a:pt x="648174" y="333330"/>
                  </a:lnTo>
                  <a:lnTo>
                    <a:pt x="660849" y="321442"/>
                  </a:lnTo>
                  <a:lnTo>
                    <a:pt x="691170" y="291690"/>
                  </a:lnTo>
                  <a:lnTo>
                    <a:pt x="756798" y="226207"/>
                  </a:lnTo>
                  <a:lnTo>
                    <a:pt x="774676" y="213088"/>
                  </a:lnTo>
                  <a:lnTo>
                    <a:pt x="792554" y="198177"/>
                  </a:lnTo>
                  <a:lnTo>
                    <a:pt x="804472" y="186960"/>
                  </a:lnTo>
                  <a:lnTo>
                    <a:pt x="815397" y="175361"/>
                  </a:lnTo>
                  <a:lnTo>
                    <a:pt x="828124" y="158666"/>
                  </a:lnTo>
                  <a:lnTo>
                    <a:pt x="844034" y="146003"/>
                  </a:lnTo>
                  <a:lnTo>
                    <a:pt x="860335" y="131115"/>
                  </a:lnTo>
                  <a:lnTo>
                    <a:pt x="871896" y="118988"/>
                  </a:lnTo>
                  <a:lnTo>
                    <a:pt x="882605" y="104260"/>
                  </a:lnTo>
                  <a:lnTo>
                    <a:pt x="900868" y="89892"/>
                  </a:lnTo>
                  <a:lnTo>
                    <a:pt x="917439" y="74482"/>
                  </a:lnTo>
                  <a:lnTo>
                    <a:pt x="945720" y="46402"/>
                  </a:lnTo>
                  <a:lnTo>
                    <a:pt x="947303" y="45814"/>
                  </a:lnTo>
                  <a:lnTo>
                    <a:pt x="955030" y="44792"/>
                  </a:lnTo>
                  <a:lnTo>
                    <a:pt x="955496" y="43748"/>
                  </a:lnTo>
                  <a:lnTo>
                    <a:pt x="956424" y="35740"/>
                  </a:lnTo>
                  <a:lnTo>
                    <a:pt x="948730" y="43399"/>
                  </a:lnTo>
                  <a:lnTo>
                    <a:pt x="934455" y="44392"/>
                  </a:lnTo>
                  <a:lnTo>
                    <a:pt x="904083" y="44627"/>
                  </a:lnTo>
                  <a:lnTo>
                    <a:pt x="899681" y="45623"/>
                  </a:lnTo>
                  <a:lnTo>
                    <a:pt x="887748" y="50772"/>
                  </a:lnTo>
                  <a:lnTo>
                    <a:pt x="866423" y="53015"/>
                  </a:lnTo>
                  <a:lnTo>
                    <a:pt x="836171" y="53494"/>
                  </a:lnTo>
                  <a:lnTo>
                    <a:pt x="813203" y="54538"/>
                  </a:lnTo>
                  <a:lnTo>
                    <a:pt x="785745" y="61252"/>
                  </a:lnTo>
                  <a:lnTo>
                    <a:pt x="764982" y="63243"/>
                  </a:lnTo>
                  <a:lnTo>
                    <a:pt x="740588" y="70152"/>
                  </a:lnTo>
                  <a:lnTo>
                    <a:pt x="716496" y="71416"/>
                  </a:lnTo>
                  <a:lnTo>
                    <a:pt x="736367" y="71426"/>
                  </a:lnTo>
                  <a:lnTo>
                    <a:pt x="765928" y="62332"/>
                  </a:lnTo>
                  <a:lnTo>
                    <a:pt x="780581" y="55612"/>
                  </a:lnTo>
                  <a:lnTo>
                    <a:pt x="788226" y="50177"/>
                  </a:lnTo>
                  <a:lnTo>
                    <a:pt x="800231" y="47099"/>
                  </a:lnTo>
                  <a:lnTo>
                    <a:pt x="813512" y="44739"/>
                  </a:lnTo>
                  <a:lnTo>
                    <a:pt x="843869" y="29502"/>
                  </a:lnTo>
                  <a:lnTo>
                    <a:pt x="861279" y="21743"/>
                  </a:lnTo>
                  <a:lnTo>
                    <a:pt x="878025" y="18010"/>
                  </a:lnTo>
                  <a:lnTo>
                    <a:pt x="890711" y="12054"/>
                  </a:lnTo>
                  <a:lnTo>
                    <a:pt x="905616" y="8855"/>
                  </a:lnTo>
                  <a:lnTo>
                    <a:pt x="916764" y="3057"/>
                  </a:lnTo>
                  <a:lnTo>
                    <a:pt x="923239" y="1352"/>
                  </a:lnTo>
                  <a:lnTo>
                    <a:pt x="954282" y="24"/>
                  </a:lnTo>
                  <a:lnTo>
                    <a:pt x="960537" y="0"/>
                  </a:lnTo>
                  <a:lnTo>
                    <a:pt x="963140" y="988"/>
                  </a:lnTo>
                  <a:lnTo>
                    <a:pt x="968680" y="4732"/>
                  </a:lnTo>
                  <a:lnTo>
                    <a:pt x="970555" y="7120"/>
                  </a:lnTo>
                  <a:lnTo>
                    <a:pt x="971805" y="9704"/>
                  </a:lnTo>
                  <a:lnTo>
                    <a:pt x="978556" y="25721"/>
                  </a:lnTo>
                  <a:lnTo>
                    <a:pt x="981160" y="33914"/>
                  </a:lnTo>
                  <a:lnTo>
                    <a:pt x="981854" y="37489"/>
                  </a:lnTo>
                  <a:lnTo>
                    <a:pt x="985274" y="44106"/>
                  </a:lnTo>
                  <a:lnTo>
                    <a:pt x="987577" y="47259"/>
                  </a:lnTo>
                  <a:lnTo>
                    <a:pt x="990135" y="56055"/>
                  </a:lnTo>
                  <a:lnTo>
                    <a:pt x="992265" y="66579"/>
                  </a:lnTo>
                  <a:lnTo>
                    <a:pt x="996523" y="77871"/>
                  </a:lnTo>
                  <a:lnTo>
                    <a:pt x="999077" y="89504"/>
                  </a:lnTo>
                  <a:lnTo>
                    <a:pt x="1001205" y="101289"/>
                  </a:lnTo>
                  <a:lnTo>
                    <a:pt x="1005461" y="113141"/>
                  </a:lnTo>
                  <a:lnTo>
                    <a:pt x="1008016" y="125024"/>
                  </a:lnTo>
                  <a:lnTo>
                    <a:pt x="1010144" y="136919"/>
                  </a:lnTo>
                  <a:lnTo>
                    <a:pt x="1014400" y="148821"/>
                  </a:lnTo>
                  <a:lnTo>
                    <a:pt x="1016955" y="160725"/>
                  </a:lnTo>
                  <a:lnTo>
                    <a:pt x="1017635" y="166677"/>
                  </a:lnTo>
                  <a:lnTo>
                    <a:pt x="1015743" y="178583"/>
                  </a:lnTo>
                  <a:lnTo>
                    <a:pt x="1012585" y="190489"/>
                  </a:lnTo>
                  <a:lnTo>
                    <a:pt x="1010807" y="207356"/>
                  </a:lnTo>
                  <a:lnTo>
                    <a:pt x="1010391" y="215514"/>
                  </a:lnTo>
                  <a:lnTo>
                    <a:pt x="1009288" y="219078"/>
                  </a:lnTo>
                  <a:lnTo>
                    <a:pt x="1001120" y="23216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40370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Theorem 5.7</a:t>
            </a:r>
            <a:br>
              <a:rPr lang="en-US" dirty="0" smtClean="0"/>
            </a:br>
            <a:r>
              <a:rPr lang="en-US" dirty="0" smtClean="0"/>
              <a:t>Concurrency of Angle Bisectors</a:t>
            </a:r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1524000" y="2438400"/>
            <a:ext cx="5638800" cy="2209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0"/>
          </p:cNvCxnSpPr>
          <p:nvPr/>
        </p:nvCxnSpPr>
        <p:spPr>
          <a:xfrm>
            <a:off x="4343400" y="2438400"/>
            <a:ext cx="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4"/>
          </p:cNvCxnSpPr>
          <p:nvPr/>
        </p:nvCxnSpPr>
        <p:spPr>
          <a:xfrm flipH="1" flipV="1">
            <a:off x="4343400" y="3733800"/>
            <a:ext cx="2819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</p:cNvCxnSpPr>
          <p:nvPr/>
        </p:nvCxnSpPr>
        <p:spPr>
          <a:xfrm flipV="1">
            <a:off x="1524000" y="3733800"/>
            <a:ext cx="2819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 flipV="1">
            <a:off x="3505200" y="3086100"/>
            <a:ext cx="8382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4343400" y="3086100"/>
            <a:ext cx="7620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4" idx="3"/>
          </p:cNvCxnSpPr>
          <p:nvPr/>
        </p:nvCxnSpPr>
        <p:spPr>
          <a:xfrm>
            <a:off x="4343400" y="37338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990600" y="46482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8000" y="27051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244721" y="27051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4114800" y="4752264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7162800" y="4561764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151194" y="2057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506337" y="352624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981700" y="2247900"/>
            <a:ext cx="2819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If BP, AP, &amp; CP are angle bisectors then DP = EP = PF 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057400"/>
            <a:ext cx="2819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Point P is the </a:t>
            </a:r>
            <a:r>
              <a:rPr lang="en-US" sz="2800" dirty="0" err="1" smtClean="0"/>
              <a:t>Incenter</a:t>
            </a:r>
            <a:r>
              <a:rPr lang="en-US" sz="2800" dirty="0" smtClean="0"/>
              <a:t> and is equidistant from the sides.</a:t>
            </a:r>
            <a:endParaRPr lang="en-US" sz="28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1899367" y="2553890"/>
            <a:ext cx="4925154" cy="2062392"/>
            <a:chOff x="1899367" y="2553890"/>
            <a:chExt cx="4925154" cy="2062392"/>
          </a:xfrm>
        </p:grpSpPr>
        <p:sp>
          <p:nvSpPr>
            <p:cNvPr id="7" name="SMARTInkAnnotation2"/>
            <p:cNvSpPr/>
            <p:nvPr/>
          </p:nvSpPr>
          <p:spPr>
            <a:xfrm>
              <a:off x="3669204" y="3036094"/>
              <a:ext cx="178773" cy="223243"/>
            </a:xfrm>
            <a:custGeom>
              <a:avLst/>
              <a:gdLst/>
              <a:ahLst/>
              <a:cxnLst/>
              <a:rect l="0" t="0" r="0" b="0"/>
              <a:pathLst>
                <a:path w="178773" h="223243">
                  <a:moveTo>
                    <a:pt x="53632" y="223242"/>
                  </a:moveTo>
                  <a:lnTo>
                    <a:pt x="58377" y="223242"/>
                  </a:lnTo>
                  <a:lnTo>
                    <a:pt x="59775" y="222250"/>
                  </a:lnTo>
                  <a:lnTo>
                    <a:pt x="60706" y="220596"/>
                  </a:lnTo>
                  <a:lnTo>
                    <a:pt x="62202" y="215554"/>
                  </a:lnTo>
                  <a:lnTo>
                    <a:pt x="63318" y="215140"/>
                  </a:lnTo>
                  <a:lnTo>
                    <a:pt x="68641" y="214558"/>
                  </a:lnTo>
                  <a:lnTo>
                    <a:pt x="70234" y="214421"/>
                  </a:lnTo>
                  <a:lnTo>
                    <a:pt x="73591" y="211715"/>
                  </a:lnTo>
                  <a:lnTo>
                    <a:pt x="79093" y="206633"/>
                  </a:lnTo>
                  <a:lnTo>
                    <a:pt x="82494" y="205939"/>
                  </a:lnTo>
                  <a:lnTo>
                    <a:pt x="88024" y="205492"/>
                  </a:lnTo>
                  <a:lnTo>
                    <a:pt x="91429" y="202786"/>
                  </a:lnTo>
                  <a:lnTo>
                    <a:pt x="96962" y="197704"/>
                  </a:lnTo>
                  <a:lnTo>
                    <a:pt x="100368" y="197009"/>
                  </a:lnTo>
                  <a:lnTo>
                    <a:pt x="102666" y="196824"/>
                  </a:lnTo>
                  <a:lnTo>
                    <a:pt x="104198" y="195708"/>
                  </a:lnTo>
                  <a:lnTo>
                    <a:pt x="105220" y="193972"/>
                  </a:lnTo>
                  <a:lnTo>
                    <a:pt x="105901" y="191822"/>
                  </a:lnTo>
                  <a:lnTo>
                    <a:pt x="107348" y="190389"/>
                  </a:lnTo>
                  <a:lnTo>
                    <a:pt x="109306" y="189434"/>
                  </a:lnTo>
                  <a:lnTo>
                    <a:pt x="111605" y="188797"/>
                  </a:lnTo>
                  <a:lnTo>
                    <a:pt x="113137" y="187380"/>
                  </a:lnTo>
                  <a:lnTo>
                    <a:pt x="114158" y="185444"/>
                  </a:lnTo>
                  <a:lnTo>
                    <a:pt x="114840" y="183160"/>
                  </a:lnTo>
                  <a:lnTo>
                    <a:pt x="116287" y="181638"/>
                  </a:lnTo>
                  <a:lnTo>
                    <a:pt x="118245" y="180623"/>
                  </a:lnTo>
                  <a:lnTo>
                    <a:pt x="120543" y="179947"/>
                  </a:lnTo>
                  <a:lnTo>
                    <a:pt x="122075" y="178503"/>
                  </a:lnTo>
                  <a:lnTo>
                    <a:pt x="123097" y="176549"/>
                  </a:lnTo>
                  <a:lnTo>
                    <a:pt x="123778" y="174254"/>
                  </a:lnTo>
                  <a:lnTo>
                    <a:pt x="125226" y="172724"/>
                  </a:lnTo>
                  <a:lnTo>
                    <a:pt x="127183" y="171704"/>
                  </a:lnTo>
                  <a:lnTo>
                    <a:pt x="132717" y="170067"/>
                  </a:lnTo>
                  <a:lnTo>
                    <a:pt x="136122" y="167197"/>
                  </a:lnTo>
                  <a:lnTo>
                    <a:pt x="142613" y="161112"/>
                  </a:lnTo>
                  <a:lnTo>
                    <a:pt x="150678" y="153079"/>
                  </a:lnTo>
                  <a:lnTo>
                    <a:pt x="154036" y="152371"/>
                  </a:lnTo>
                  <a:lnTo>
                    <a:pt x="160493" y="151838"/>
                  </a:lnTo>
                  <a:lnTo>
                    <a:pt x="165521" y="147074"/>
                  </a:lnTo>
                  <a:lnTo>
                    <a:pt x="169721" y="142984"/>
                  </a:lnTo>
                  <a:lnTo>
                    <a:pt x="174545" y="142907"/>
                  </a:lnTo>
                  <a:lnTo>
                    <a:pt x="178772" y="142875"/>
                  </a:lnTo>
                  <a:lnTo>
                    <a:pt x="170201" y="134313"/>
                  </a:lnTo>
                  <a:lnTo>
                    <a:pt x="165196" y="134054"/>
                  </a:lnTo>
                  <a:lnTo>
                    <a:pt x="163763" y="133026"/>
                  </a:lnTo>
                  <a:lnTo>
                    <a:pt x="162807" y="131348"/>
                  </a:lnTo>
                  <a:lnTo>
                    <a:pt x="160928" y="125125"/>
                  </a:lnTo>
                  <a:lnTo>
                    <a:pt x="144369" y="108507"/>
                  </a:lnTo>
                  <a:lnTo>
                    <a:pt x="143919" y="107065"/>
                  </a:lnTo>
                  <a:lnTo>
                    <a:pt x="143418" y="102816"/>
                  </a:lnTo>
                  <a:lnTo>
                    <a:pt x="142291" y="101286"/>
                  </a:lnTo>
                  <a:lnTo>
                    <a:pt x="140547" y="100266"/>
                  </a:lnTo>
                  <a:lnTo>
                    <a:pt x="138391" y="99586"/>
                  </a:lnTo>
                  <a:lnTo>
                    <a:pt x="136954" y="98141"/>
                  </a:lnTo>
                  <a:lnTo>
                    <a:pt x="135995" y="96185"/>
                  </a:lnTo>
                  <a:lnTo>
                    <a:pt x="135356" y="93889"/>
                  </a:lnTo>
                  <a:lnTo>
                    <a:pt x="133937" y="92358"/>
                  </a:lnTo>
                  <a:lnTo>
                    <a:pt x="131998" y="91337"/>
                  </a:lnTo>
                  <a:lnTo>
                    <a:pt x="129712" y="90657"/>
                  </a:lnTo>
                  <a:lnTo>
                    <a:pt x="128188" y="89212"/>
                  </a:lnTo>
                  <a:lnTo>
                    <a:pt x="127172" y="87255"/>
                  </a:lnTo>
                  <a:lnTo>
                    <a:pt x="126495" y="84959"/>
                  </a:lnTo>
                  <a:lnTo>
                    <a:pt x="125050" y="83429"/>
                  </a:lnTo>
                  <a:lnTo>
                    <a:pt x="123094" y="82408"/>
                  </a:lnTo>
                  <a:lnTo>
                    <a:pt x="120796" y="81728"/>
                  </a:lnTo>
                  <a:lnTo>
                    <a:pt x="119264" y="80282"/>
                  </a:lnTo>
                  <a:lnTo>
                    <a:pt x="118244" y="78326"/>
                  </a:lnTo>
                  <a:lnTo>
                    <a:pt x="117563" y="76030"/>
                  </a:lnTo>
                  <a:lnTo>
                    <a:pt x="116116" y="74499"/>
                  </a:lnTo>
                  <a:lnTo>
                    <a:pt x="114158" y="73478"/>
                  </a:lnTo>
                  <a:lnTo>
                    <a:pt x="108625" y="71841"/>
                  </a:lnTo>
                  <a:lnTo>
                    <a:pt x="105220" y="68971"/>
                  </a:lnTo>
                  <a:lnTo>
                    <a:pt x="99686" y="63784"/>
                  </a:lnTo>
                  <a:lnTo>
                    <a:pt x="80851" y="45051"/>
                  </a:lnTo>
                  <a:lnTo>
                    <a:pt x="75822" y="44768"/>
                  </a:lnTo>
                  <a:lnTo>
                    <a:pt x="74384" y="43735"/>
                  </a:lnTo>
                  <a:lnTo>
                    <a:pt x="73426" y="42055"/>
                  </a:lnTo>
                  <a:lnTo>
                    <a:pt x="72787" y="39943"/>
                  </a:lnTo>
                  <a:lnTo>
                    <a:pt x="71367" y="38535"/>
                  </a:lnTo>
                  <a:lnTo>
                    <a:pt x="69428" y="37596"/>
                  </a:lnTo>
                  <a:lnTo>
                    <a:pt x="63925" y="36089"/>
                  </a:lnTo>
                  <a:lnTo>
                    <a:pt x="63474" y="34974"/>
                  </a:lnTo>
                  <a:lnTo>
                    <a:pt x="62972" y="31088"/>
                  </a:lnTo>
                  <a:lnTo>
                    <a:pt x="61845" y="29655"/>
                  </a:lnTo>
                  <a:lnTo>
                    <a:pt x="60101" y="28700"/>
                  </a:lnTo>
                  <a:lnTo>
                    <a:pt x="54909" y="27166"/>
                  </a:lnTo>
                  <a:lnTo>
                    <a:pt x="51551" y="24311"/>
                  </a:lnTo>
                  <a:lnTo>
                    <a:pt x="44812" y="17971"/>
                  </a:lnTo>
                  <a:lnTo>
                    <a:pt x="39983" y="17892"/>
                  </a:lnTo>
                  <a:lnTo>
                    <a:pt x="38573" y="16889"/>
                  </a:lnTo>
                  <a:lnTo>
                    <a:pt x="37634" y="15228"/>
                  </a:lnTo>
                  <a:lnTo>
                    <a:pt x="35754" y="8930"/>
                  </a:lnTo>
                  <a:lnTo>
                    <a:pt x="17878" y="8930"/>
                  </a:lnTo>
                  <a:lnTo>
                    <a:pt x="8942" y="2"/>
                  </a:lnTo>
                  <a:lnTo>
                    <a:pt x="33" y="0"/>
                  </a:lnTo>
                  <a:lnTo>
                    <a:pt x="8572" y="0"/>
                  </a:lnTo>
                  <a:lnTo>
                    <a:pt x="107" y="0"/>
                  </a:lnTo>
                  <a:lnTo>
                    <a:pt x="7706" y="0"/>
                  </a:lnTo>
                  <a:lnTo>
                    <a:pt x="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SMARTInkAnnotation3"/>
            <p:cNvSpPr/>
            <p:nvPr/>
          </p:nvSpPr>
          <p:spPr>
            <a:xfrm>
              <a:off x="4956358" y="3250406"/>
              <a:ext cx="375421" cy="142876"/>
            </a:xfrm>
            <a:custGeom>
              <a:avLst/>
              <a:gdLst/>
              <a:ahLst/>
              <a:cxnLst/>
              <a:rect l="0" t="0" r="0" b="0"/>
              <a:pathLst>
                <a:path w="375421" h="142876">
                  <a:moveTo>
                    <a:pt x="0" y="8930"/>
                  </a:moveTo>
                  <a:lnTo>
                    <a:pt x="7697" y="8930"/>
                  </a:lnTo>
                  <a:lnTo>
                    <a:pt x="8111" y="9922"/>
                  </a:lnTo>
                  <a:lnTo>
                    <a:pt x="8571" y="13670"/>
                  </a:lnTo>
                  <a:lnTo>
                    <a:pt x="8830" y="16619"/>
                  </a:lnTo>
                  <a:lnTo>
                    <a:pt x="9859" y="17032"/>
                  </a:lnTo>
                  <a:lnTo>
                    <a:pt x="13651" y="17492"/>
                  </a:lnTo>
                  <a:lnTo>
                    <a:pt x="16054" y="18607"/>
                  </a:lnTo>
                  <a:lnTo>
                    <a:pt x="21370" y="22491"/>
                  </a:lnTo>
                  <a:lnTo>
                    <a:pt x="26734" y="26932"/>
                  </a:lnTo>
                  <a:lnTo>
                    <a:pt x="34370" y="34366"/>
                  </a:lnTo>
                  <a:lnTo>
                    <a:pt x="92366" y="92274"/>
                  </a:lnTo>
                  <a:lnTo>
                    <a:pt x="96339" y="95251"/>
                  </a:lnTo>
                  <a:lnTo>
                    <a:pt x="100973" y="98227"/>
                  </a:lnTo>
                  <a:lnTo>
                    <a:pt x="106049" y="101203"/>
                  </a:lnTo>
                  <a:lnTo>
                    <a:pt x="114338" y="104511"/>
                  </a:lnTo>
                  <a:lnTo>
                    <a:pt x="117939" y="105393"/>
                  </a:lnTo>
                  <a:lnTo>
                    <a:pt x="124588" y="109018"/>
                  </a:lnTo>
                  <a:lnTo>
                    <a:pt x="127751" y="111374"/>
                  </a:lnTo>
                  <a:lnTo>
                    <a:pt x="129861" y="113937"/>
                  </a:lnTo>
                  <a:lnTo>
                    <a:pt x="131266" y="116638"/>
                  </a:lnTo>
                  <a:lnTo>
                    <a:pt x="132204" y="119431"/>
                  </a:lnTo>
                  <a:lnTo>
                    <a:pt x="133822" y="122284"/>
                  </a:lnTo>
                  <a:lnTo>
                    <a:pt x="135894" y="125179"/>
                  </a:lnTo>
                  <a:lnTo>
                    <a:pt x="138269" y="128101"/>
                  </a:lnTo>
                  <a:lnTo>
                    <a:pt x="140844" y="130049"/>
                  </a:lnTo>
                  <a:lnTo>
                    <a:pt x="150297" y="133432"/>
                  </a:lnTo>
                  <a:lnTo>
                    <a:pt x="153867" y="136363"/>
                  </a:lnTo>
                  <a:lnTo>
                    <a:pt x="160840" y="142825"/>
                  </a:lnTo>
                  <a:lnTo>
                    <a:pt x="160895" y="142875"/>
                  </a:lnTo>
                  <a:lnTo>
                    <a:pt x="165639" y="142875"/>
                  </a:lnTo>
                  <a:lnTo>
                    <a:pt x="167037" y="141883"/>
                  </a:lnTo>
                  <a:lnTo>
                    <a:pt x="167970" y="140229"/>
                  </a:lnTo>
                  <a:lnTo>
                    <a:pt x="169465" y="135187"/>
                  </a:lnTo>
                  <a:lnTo>
                    <a:pt x="170581" y="134773"/>
                  </a:lnTo>
                  <a:lnTo>
                    <a:pt x="174470" y="134313"/>
                  </a:lnTo>
                  <a:lnTo>
                    <a:pt x="176897" y="133199"/>
                  </a:lnTo>
                  <a:lnTo>
                    <a:pt x="182242" y="129314"/>
                  </a:lnTo>
                  <a:lnTo>
                    <a:pt x="185058" y="127881"/>
                  </a:lnTo>
                  <a:lnTo>
                    <a:pt x="190835" y="126289"/>
                  </a:lnTo>
                  <a:lnTo>
                    <a:pt x="199671" y="125393"/>
                  </a:lnTo>
                  <a:lnTo>
                    <a:pt x="201643" y="124275"/>
                  </a:lnTo>
                  <a:lnTo>
                    <a:pt x="202958" y="122538"/>
                  </a:lnTo>
                  <a:lnTo>
                    <a:pt x="203835" y="120387"/>
                  </a:lnTo>
                  <a:lnTo>
                    <a:pt x="205412" y="117961"/>
                  </a:lnTo>
                  <a:lnTo>
                    <a:pt x="207457" y="115352"/>
                  </a:lnTo>
                  <a:lnTo>
                    <a:pt x="209813" y="112620"/>
                  </a:lnTo>
                  <a:lnTo>
                    <a:pt x="212378" y="110799"/>
                  </a:lnTo>
                  <a:lnTo>
                    <a:pt x="220731" y="107243"/>
                  </a:lnTo>
                  <a:lnTo>
                    <a:pt x="226554" y="102896"/>
                  </a:lnTo>
                  <a:lnTo>
                    <a:pt x="229497" y="101339"/>
                  </a:lnTo>
                  <a:lnTo>
                    <a:pt x="238384" y="98157"/>
                  </a:lnTo>
                  <a:lnTo>
                    <a:pt x="244331" y="93896"/>
                  </a:lnTo>
                  <a:lnTo>
                    <a:pt x="250285" y="91341"/>
                  </a:lnTo>
                  <a:lnTo>
                    <a:pt x="253263" y="90660"/>
                  </a:lnTo>
                  <a:lnTo>
                    <a:pt x="255248" y="89213"/>
                  </a:lnTo>
                  <a:lnTo>
                    <a:pt x="256572" y="87257"/>
                  </a:lnTo>
                  <a:lnTo>
                    <a:pt x="257454" y="84961"/>
                  </a:lnTo>
                  <a:lnTo>
                    <a:pt x="259036" y="82437"/>
                  </a:lnTo>
                  <a:lnTo>
                    <a:pt x="261083" y="79763"/>
                  </a:lnTo>
                  <a:lnTo>
                    <a:pt x="263441" y="76988"/>
                  </a:lnTo>
                  <a:lnTo>
                    <a:pt x="266006" y="74146"/>
                  </a:lnTo>
                  <a:lnTo>
                    <a:pt x="271505" y="68342"/>
                  </a:lnTo>
                  <a:lnTo>
                    <a:pt x="274362" y="66397"/>
                  </a:lnTo>
                  <a:lnTo>
                    <a:pt x="283128" y="62669"/>
                  </a:lnTo>
                  <a:lnTo>
                    <a:pt x="289047" y="58280"/>
                  </a:lnTo>
                  <a:lnTo>
                    <a:pt x="292015" y="55720"/>
                  </a:lnTo>
                  <a:lnTo>
                    <a:pt x="294988" y="53022"/>
                  </a:lnTo>
                  <a:lnTo>
                    <a:pt x="297962" y="50231"/>
                  </a:lnTo>
                  <a:lnTo>
                    <a:pt x="300939" y="48370"/>
                  </a:lnTo>
                  <a:lnTo>
                    <a:pt x="309872" y="44759"/>
                  </a:lnTo>
                  <a:lnTo>
                    <a:pt x="315831" y="40399"/>
                  </a:lnTo>
                  <a:lnTo>
                    <a:pt x="317817" y="37846"/>
                  </a:lnTo>
                  <a:lnTo>
                    <a:pt x="319141" y="35153"/>
                  </a:lnTo>
                  <a:lnTo>
                    <a:pt x="320023" y="32365"/>
                  </a:lnTo>
                  <a:lnTo>
                    <a:pt x="321605" y="30507"/>
                  </a:lnTo>
                  <a:lnTo>
                    <a:pt x="323653" y="29267"/>
                  </a:lnTo>
                  <a:lnTo>
                    <a:pt x="326011" y="28441"/>
                  </a:lnTo>
                  <a:lnTo>
                    <a:pt x="331280" y="24878"/>
                  </a:lnTo>
                  <a:lnTo>
                    <a:pt x="334075" y="22538"/>
                  </a:lnTo>
                  <a:lnTo>
                    <a:pt x="336932" y="20979"/>
                  </a:lnTo>
                  <a:lnTo>
                    <a:pt x="345698" y="17791"/>
                  </a:lnTo>
                  <a:lnTo>
                    <a:pt x="351617" y="13530"/>
                  </a:lnTo>
                  <a:lnTo>
                    <a:pt x="357558" y="10974"/>
                  </a:lnTo>
                  <a:lnTo>
                    <a:pt x="364719" y="9334"/>
                  </a:lnTo>
                  <a:lnTo>
                    <a:pt x="365307" y="8207"/>
                  </a:lnTo>
                  <a:lnTo>
                    <a:pt x="365960" y="4309"/>
                  </a:lnTo>
                  <a:lnTo>
                    <a:pt x="367127" y="2873"/>
                  </a:lnTo>
                  <a:lnTo>
                    <a:pt x="368898" y="1916"/>
                  </a:lnTo>
                  <a:lnTo>
                    <a:pt x="375420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SMARTInkAnnotation4"/>
            <p:cNvSpPr/>
            <p:nvPr/>
          </p:nvSpPr>
          <p:spPr>
            <a:xfrm>
              <a:off x="4357474" y="4339828"/>
              <a:ext cx="268158" cy="232173"/>
            </a:xfrm>
            <a:custGeom>
              <a:avLst/>
              <a:gdLst/>
              <a:ahLst/>
              <a:cxnLst/>
              <a:rect l="0" t="0" r="0" b="0"/>
              <a:pathLst>
                <a:path w="268158" h="232173">
                  <a:moveTo>
                    <a:pt x="0" y="0"/>
                  </a:moveTo>
                  <a:lnTo>
                    <a:pt x="7696" y="0"/>
                  </a:lnTo>
                  <a:lnTo>
                    <a:pt x="15830" y="6137"/>
                  </a:lnTo>
                  <a:lnTo>
                    <a:pt x="21271" y="7688"/>
                  </a:lnTo>
                  <a:lnTo>
                    <a:pt x="27000" y="8378"/>
                  </a:lnTo>
                  <a:lnTo>
                    <a:pt x="32857" y="8684"/>
                  </a:lnTo>
                  <a:lnTo>
                    <a:pt x="38770" y="8821"/>
                  </a:lnTo>
                  <a:lnTo>
                    <a:pt x="56614" y="8920"/>
                  </a:lnTo>
                  <a:lnTo>
                    <a:pt x="59593" y="9915"/>
                  </a:lnTo>
                  <a:lnTo>
                    <a:pt x="65551" y="13667"/>
                  </a:lnTo>
                  <a:lnTo>
                    <a:pt x="71509" y="15996"/>
                  </a:lnTo>
                  <a:lnTo>
                    <a:pt x="77468" y="17031"/>
                  </a:lnTo>
                  <a:lnTo>
                    <a:pt x="83427" y="17491"/>
                  </a:lnTo>
                  <a:lnTo>
                    <a:pt x="89386" y="17696"/>
                  </a:lnTo>
                  <a:lnTo>
                    <a:pt x="92365" y="17750"/>
                  </a:lnTo>
                  <a:lnTo>
                    <a:pt x="95345" y="18779"/>
                  </a:lnTo>
                  <a:lnTo>
                    <a:pt x="101304" y="22568"/>
                  </a:lnTo>
                  <a:lnTo>
                    <a:pt x="107263" y="24913"/>
                  </a:lnTo>
                  <a:lnTo>
                    <a:pt x="113222" y="25956"/>
                  </a:lnTo>
                  <a:lnTo>
                    <a:pt x="119181" y="26418"/>
                  </a:lnTo>
                  <a:lnTo>
                    <a:pt x="125140" y="26624"/>
                  </a:lnTo>
                  <a:lnTo>
                    <a:pt x="137058" y="26756"/>
                  </a:lnTo>
                  <a:lnTo>
                    <a:pt x="145997" y="26779"/>
                  </a:lnTo>
                  <a:lnTo>
                    <a:pt x="148977" y="27775"/>
                  </a:lnTo>
                  <a:lnTo>
                    <a:pt x="156921" y="32924"/>
                  </a:lnTo>
                  <a:lnTo>
                    <a:pt x="159129" y="34477"/>
                  </a:lnTo>
                  <a:lnTo>
                    <a:pt x="162758" y="35167"/>
                  </a:lnTo>
                  <a:lnTo>
                    <a:pt x="170386" y="35555"/>
                  </a:lnTo>
                  <a:lnTo>
                    <a:pt x="181860" y="35686"/>
                  </a:lnTo>
                  <a:lnTo>
                    <a:pt x="194893" y="35716"/>
                  </a:lnTo>
                  <a:lnTo>
                    <a:pt x="198517" y="38364"/>
                  </a:lnTo>
                  <a:lnTo>
                    <a:pt x="200873" y="40459"/>
                  </a:lnTo>
                  <a:lnTo>
                    <a:pt x="203438" y="40863"/>
                  </a:lnTo>
                  <a:lnTo>
                    <a:pt x="206140" y="40141"/>
                  </a:lnTo>
                  <a:lnTo>
                    <a:pt x="212870" y="36592"/>
                  </a:lnTo>
                  <a:lnTo>
                    <a:pt x="220342" y="35891"/>
                  </a:lnTo>
                  <a:lnTo>
                    <a:pt x="228208" y="35719"/>
                  </a:lnTo>
                  <a:lnTo>
                    <a:pt x="231160" y="35719"/>
                  </a:lnTo>
                  <a:lnTo>
                    <a:pt x="231574" y="36711"/>
                  </a:lnTo>
                  <a:lnTo>
                    <a:pt x="232294" y="43407"/>
                  </a:lnTo>
                  <a:lnTo>
                    <a:pt x="232381" y="50540"/>
                  </a:lnTo>
                  <a:lnTo>
                    <a:pt x="232403" y="74818"/>
                  </a:lnTo>
                  <a:lnTo>
                    <a:pt x="233396" y="76668"/>
                  </a:lnTo>
                  <a:lnTo>
                    <a:pt x="235051" y="77901"/>
                  </a:lnTo>
                  <a:lnTo>
                    <a:pt x="237148" y="78723"/>
                  </a:lnTo>
                  <a:lnTo>
                    <a:pt x="238546" y="80263"/>
                  </a:lnTo>
                  <a:lnTo>
                    <a:pt x="239478" y="82283"/>
                  </a:lnTo>
                  <a:lnTo>
                    <a:pt x="240514" y="87172"/>
                  </a:lnTo>
                  <a:lnTo>
                    <a:pt x="240973" y="92652"/>
                  </a:lnTo>
                  <a:lnTo>
                    <a:pt x="241178" y="98395"/>
                  </a:lnTo>
                  <a:lnTo>
                    <a:pt x="241310" y="110166"/>
                  </a:lnTo>
                  <a:lnTo>
                    <a:pt x="242313" y="113132"/>
                  </a:lnTo>
                  <a:lnTo>
                    <a:pt x="246077" y="119073"/>
                  </a:lnTo>
                  <a:lnTo>
                    <a:pt x="249035" y="123255"/>
                  </a:lnTo>
                  <a:lnTo>
                    <a:pt x="249727" y="126879"/>
                  </a:lnTo>
                  <a:lnTo>
                    <a:pt x="250034" y="131797"/>
                  </a:lnTo>
                  <a:lnTo>
                    <a:pt x="250171" y="137290"/>
                  </a:lnTo>
                  <a:lnTo>
                    <a:pt x="250248" y="145961"/>
                  </a:lnTo>
                  <a:lnTo>
                    <a:pt x="251252" y="147909"/>
                  </a:lnTo>
                  <a:lnTo>
                    <a:pt x="252914" y="149208"/>
                  </a:lnTo>
                  <a:lnTo>
                    <a:pt x="255016" y="150073"/>
                  </a:lnTo>
                  <a:lnTo>
                    <a:pt x="256417" y="151643"/>
                  </a:lnTo>
                  <a:lnTo>
                    <a:pt x="257351" y="153681"/>
                  </a:lnTo>
                  <a:lnTo>
                    <a:pt x="258388" y="158592"/>
                  </a:lnTo>
                  <a:lnTo>
                    <a:pt x="258850" y="164082"/>
                  </a:lnTo>
                  <a:lnTo>
                    <a:pt x="259146" y="169554"/>
                  </a:lnTo>
                  <a:lnTo>
                    <a:pt x="259219" y="195170"/>
                  </a:lnTo>
                  <a:lnTo>
                    <a:pt x="265362" y="202337"/>
                  </a:lnTo>
                  <a:lnTo>
                    <a:pt x="266915" y="204029"/>
                  </a:lnTo>
                  <a:lnTo>
                    <a:pt x="267605" y="207427"/>
                  </a:lnTo>
                  <a:lnTo>
                    <a:pt x="268147" y="214193"/>
                  </a:lnTo>
                  <a:lnTo>
                    <a:pt x="268157" y="232172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SMARTInkAnnotation5"/>
            <p:cNvSpPr/>
            <p:nvPr/>
          </p:nvSpPr>
          <p:spPr>
            <a:xfrm>
              <a:off x="1952998" y="4286250"/>
              <a:ext cx="89387" cy="151806"/>
            </a:xfrm>
            <a:custGeom>
              <a:avLst/>
              <a:gdLst/>
              <a:ahLst/>
              <a:cxnLst/>
              <a:rect l="0" t="0" r="0" b="0"/>
              <a:pathLst>
                <a:path w="89387" h="151806">
                  <a:moveTo>
                    <a:pt x="0" y="0"/>
                  </a:moveTo>
                  <a:lnTo>
                    <a:pt x="8571" y="0"/>
                  </a:lnTo>
                  <a:lnTo>
                    <a:pt x="8830" y="4740"/>
                  </a:lnTo>
                  <a:lnTo>
                    <a:pt x="9859" y="6137"/>
                  </a:lnTo>
                  <a:lnTo>
                    <a:pt x="11539" y="7068"/>
                  </a:lnTo>
                  <a:lnTo>
                    <a:pt x="17506" y="8821"/>
                  </a:lnTo>
                  <a:lnTo>
                    <a:pt x="17713" y="11527"/>
                  </a:lnTo>
                  <a:lnTo>
                    <a:pt x="17845" y="16608"/>
                  </a:lnTo>
                  <a:lnTo>
                    <a:pt x="18849" y="17026"/>
                  </a:lnTo>
                  <a:lnTo>
                    <a:pt x="20511" y="17303"/>
                  </a:lnTo>
                  <a:lnTo>
                    <a:pt x="25571" y="17750"/>
                  </a:lnTo>
                  <a:lnTo>
                    <a:pt x="26979" y="18778"/>
                  </a:lnTo>
                  <a:lnTo>
                    <a:pt x="28911" y="20457"/>
                  </a:lnTo>
                  <a:lnTo>
                    <a:pt x="35636" y="26679"/>
                  </a:lnTo>
                  <a:lnTo>
                    <a:pt x="38350" y="26740"/>
                  </a:lnTo>
                  <a:lnTo>
                    <a:pt x="40464" y="26756"/>
                  </a:lnTo>
                  <a:lnTo>
                    <a:pt x="41874" y="27760"/>
                  </a:lnTo>
                  <a:lnTo>
                    <a:pt x="42814" y="29420"/>
                  </a:lnTo>
                  <a:lnTo>
                    <a:pt x="44660" y="35609"/>
                  </a:lnTo>
                  <a:lnTo>
                    <a:pt x="47327" y="35670"/>
                  </a:lnTo>
                  <a:lnTo>
                    <a:pt x="49429" y="35686"/>
                  </a:lnTo>
                  <a:lnTo>
                    <a:pt x="50830" y="36689"/>
                  </a:lnTo>
                  <a:lnTo>
                    <a:pt x="51764" y="38350"/>
                  </a:lnTo>
                  <a:lnTo>
                    <a:pt x="53522" y="44280"/>
                  </a:lnTo>
                  <a:lnTo>
                    <a:pt x="56231" y="44484"/>
                  </a:lnTo>
                  <a:lnTo>
                    <a:pt x="58345" y="44539"/>
                  </a:lnTo>
                  <a:lnTo>
                    <a:pt x="59753" y="45568"/>
                  </a:lnTo>
                  <a:lnTo>
                    <a:pt x="60692" y="47246"/>
                  </a:lnTo>
                  <a:lnTo>
                    <a:pt x="62567" y="53568"/>
                  </a:lnTo>
                  <a:lnTo>
                    <a:pt x="70266" y="61266"/>
                  </a:lnTo>
                  <a:lnTo>
                    <a:pt x="70956" y="64602"/>
                  </a:lnTo>
                  <a:lnTo>
                    <a:pt x="71476" y="71038"/>
                  </a:lnTo>
                  <a:lnTo>
                    <a:pt x="71499" y="76059"/>
                  </a:lnTo>
                  <a:lnTo>
                    <a:pt x="72496" y="77495"/>
                  </a:lnTo>
                  <a:lnTo>
                    <a:pt x="74153" y="78453"/>
                  </a:lnTo>
                  <a:lnTo>
                    <a:pt x="76251" y="79091"/>
                  </a:lnTo>
                  <a:lnTo>
                    <a:pt x="76657" y="79516"/>
                  </a:lnTo>
                  <a:lnTo>
                    <a:pt x="75934" y="79800"/>
                  </a:lnTo>
                  <a:lnTo>
                    <a:pt x="74459" y="79989"/>
                  </a:lnTo>
                  <a:lnTo>
                    <a:pt x="74469" y="80115"/>
                  </a:lnTo>
                  <a:lnTo>
                    <a:pt x="77128" y="80255"/>
                  </a:lnTo>
                  <a:lnTo>
                    <a:pt x="78234" y="81285"/>
                  </a:lnTo>
                  <a:lnTo>
                    <a:pt x="78972" y="82964"/>
                  </a:lnTo>
                  <a:lnTo>
                    <a:pt x="80422" y="89187"/>
                  </a:lnTo>
                  <a:lnTo>
                    <a:pt x="80445" y="96976"/>
                  </a:lnTo>
                  <a:lnTo>
                    <a:pt x="81439" y="97393"/>
                  </a:lnTo>
                  <a:lnTo>
                    <a:pt x="83095" y="97670"/>
                  </a:lnTo>
                  <a:lnTo>
                    <a:pt x="85192" y="97856"/>
                  </a:lnTo>
                  <a:lnTo>
                    <a:pt x="86590" y="98972"/>
                  </a:lnTo>
                  <a:lnTo>
                    <a:pt x="87522" y="100708"/>
                  </a:lnTo>
                  <a:lnTo>
                    <a:pt x="89018" y="105883"/>
                  </a:lnTo>
                  <a:lnTo>
                    <a:pt x="88147" y="106307"/>
                  </a:lnTo>
                  <a:lnTo>
                    <a:pt x="86574" y="106590"/>
                  </a:lnTo>
                  <a:lnTo>
                    <a:pt x="84532" y="106779"/>
                  </a:lnTo>
                  <a:lnTo>
                    <a:pt x="84163" y="106905"/>
                  </a:lnTo>
                  <a:lnTo>
                    <a:pt x="86403" y="107045"/>
                  </a:lnTo>
                  <a:lnTo>
                    <a:pt x="89124" y="107146"/>
                  </a:lnTo>
                  <a:lnTo>
                    <a:pt x="89270" y="109798"/>
                  </a:lnTo>
                  <a:lnTo>
                    <a:pt x="89386" y="116076"/>
                  </a:lnTo>
                  <a:lnTo>
                    <a:pt x="89386" y="1518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SMARTInkAnnotation6"/>
            <p:cNvSpPr/>
            <p:nvPr/>
          </p:nvSpPr>
          <p:spPr>
            <a:xfrm>
              <a:off x="1899367" y="4473773"/>
              <a:ext cx="44691" cy="142509"/>
            </a:xfrm>
            <a:custGeom>
              <a:avLst/>
              <a:gdLst/>
              <a:ahLst/>
              <a:cxnLst/>
              <a:rect l="0" t="0" r="0" b="0"/>
              <a:pathLst>
                <a:path w="44691" h="142509">
                  <a:moveTo>
                    <a:pt x="0" y="0"/>
                  </a:moveTo>
                  <a:lnTo>
                    <a:pt x="4745" y="4741"/>
                  </a:lnTo>
                  <a:lnTo>
                    <a:pt x="5150" y="6137"/>
                  </a:lnTo>
                  <a:lnTo>
                    <a:pt x="4426" y="7069"/>
                  </a:lnTo>
                  <a:lnTo>
                    <a:pt x="77" y="8898"/>
                  </a:lnTo>
                  <a:lnTo>
                    <a:pt x="8830" y="8930"/>
                  </a:lnTo>
                  <a:lnTo>
                    <a:pt x="8890" y="11576"/>
                  </a:lnTo>
                  <a:lnTo>
                    <a:pt x="8938" y="22491"/>
                  </a:lnTo>
                  <a:lnTo>
                    <a:pt x="9931" y="23924"/>
                  </a:lnTo>
                  <a:lnTo>
                    <a:pt x="11587" y="24879"/>
                  </a:lnTo>
                  <a:lnTo>
                    <a:pt x="17509" y="26677"/>
                  </a:lnTo>
                  <a:lnTo>
                    <a:pt x="17713" y="29386"/>
                  </a:lnTo>
                  <a:lnTo>
                    <a:pt x="17845" y="34468"/>
                  </a:lnTo>
                  <a:lnTo>
                    <a:pt x="18849" y="34885"/>
                  </a:lnTo>
                  <a:lnTo>
                    <a:pt x="20511" y="35163"/>
                  </a:lnTo>
                  <a:lnTo>
                    <a:pt x="25570" y="35609"/>
                  </a:lnTo>
                  <a:lnTo>
                    <a:pt x="25985" y="36638"/>
                  </a:lnTo>
                  <a:lnTo>
                    <a:pt x="26447" y="40427"/>
                  </a:lnTo>
                  <a:lnTo>
                    <a:pt x="26783" y="44278"/>
                  </a:lnTo>
                  <a:lnTo>
                    <a:pt x="26813" y="52305"/>
                  </a:lnTo>
                  <a:lnTo>
                    <a:pt x="27807" y="52729"/>
                  </a:lnTo>
                  <a:lnTo>
                    <a:pt x="29463" y="53012"/>
                  </a:lnTo>
                  <a:lnTo>
                    <a:pt x="31560" y="53201"/>
                  </a:lnTo>
                  <a:lnTo>
                    <a:pt x="32958" y="54319"/>
                  </a:lnTo>
                  <a:lnTo>
                    <a:pt x="33890" y="56056"/>
                  </a:lnTo>
                  <a:lnTo>
                    <a:pt x="35645" y="62131"/>
                  </a:lnTo>
                  <a:lnTo>
                    <a:pt x="35706" y="64986"/>
                  </a:lnTo>
                  <a:lnTo>
                    <a:pt x="35754" y="88920"/>
                  </a:lnTo>
                  <a:lnTo>
                    <a:pt x="36747" y="90038"/>
                  </a:lnTo>
                  <a:lnTo>
                    <a:pt x="43450" y="96952"/>
                  </a:lnTo>
                  <a:lnTo>
                    <a:pt x="44141" y="100306"/>
                  </a:lnTo>
                  <a:lnTo>
                    <a:pt x="44690" y="107121"/>
                  </a:lnTo>
                  <a:lnTo>
                    <a:pt x="36122" y="115717"/>
                  </a:lnTo>
                  <a:lnTo>
                    <a:pt x="35918" y="118568"/>
                  </a:lnTo>
                  <a:lnTo>
                    <a:pt x="35863" y="120717"/>
                  </a:lnTo>
                  <a:lnTo>
                    <a:pt x="36820" y="122150"/>
                  </a:lnTo>
                  <a:lnTo>
                    <a:pt x="38451" y="123106"/>
                  </a:lnTo>
                  <a:lnTo>
                    <a:pt x="44328" y="124904"/>
                  </a:lnTo>
                  <a:lnTo>
                    <a:pt x="44531" y="127612"/>
                  </a:lnTo>
                  <a:lnTo>
                    <a:pt x="44661" y="132695"/>
                  </a:lnTo>
                  <a:lnTo>
                    <a:pt x="43678" y="133112"/>
                  </a:lnTo>
                  <a:lnTo>
                    <a:pt x="42030" y="133390"/>
                  </a:lnTo>
                  <a:lnTo>
                    <a:pt x="35786" y="133943"/>
                  </a:lnTo>
                  <a:lnTo>
                    <a:pt x="35757" y="133945"/>
                  </a:lnTo>
                  <a:lnTo>
                    <a:pt x="35755" y="133946"/>
                  </a:lnTo>
                  <a:lnTo>
                    <a:pt x="35754" y="142508"/>
                  </a:lnTo>
                  <a:lnTo>
                    <a:pt x="35754" y="13394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SMARTInkAnnotation7"/>
            <p:cNvSpPr/>
            <p:nvPr/>
          </p:nvSpPr>
          <p:spPr>
            <a:xfrm>
              <a:off x="6538485" y="4223742"/>
              <a:ext cx="89387" cy="133947"/>
            </a:xfrm>
            <a:custGeom>
              <a:avLst/>
              <a:gdLst/>
              <a:ahLst/>
              <a:cxnLst/>
              <a:rect l="0" t="0" r="0" b="0"/>
              <a:pathLst>
                <a:path w="89387" h="133947">
                  <a:moveTo>
                    <a:pt x="89386" y="0"/>
                  </a:moveTo>
                  <a:lnTo>
                    <a:pt x="81690" y="7689"/>
                  </a:lnTo>
                  <a:lnTo>
                    <a:pt x="80283" y="8103"/>
                  </a:lnTo>
                  <a:lnTo>
                    <a:pt x="78351" y="8378"/>
                  </a:lnTo>
                  <a:lnTo>
                    <a:pt x="76071" y="8562"/>
                  </a:lnTo>
                  <a:lnTo>
                    <a:pt x="73557" y="8685"/>
                  </a:lnTo>
                  <a:lnTo>
                    <a:pt x="68116" y="8821"/>
                  </a:lnTo>
                  <a:lnTo>
                    <a:pt x="66268" y="9850"/>
                  </a:lnTo>
                  <a:lnTo>
                    <a:pt x="65035" y="11527"/>
                  </a:lnTo>
                  <a:lnTo>
                    <a:pt x="64214" y="13638"/>
                  </a:lnTo>
                  <a:lnTo>
                    <a:pt x="62673" y="15045"/>
                  </a:lnTo>
                  <a:lnTo>
                    <a:pt x="60653" y="15983"/>
                  </a:lnTo>
                  <a:lnTo>
                    <a:pt x="58312" y="16609"/>
                  </a:lnTo>
                  <a:lnTo>
                    <a:pt x="56752" y="18018"/>
                  </a:lnTo>
                  <a:lnTo>
                    <a:pt x="55712" y="19949"/>
                  </a:lnTo>
                  <a:lnTo>
                    <a:pt x="55019" y="22229"/>
                  </a:lnTo>
                  <a:lnTo>
                    <a:pt x="53563" y="23750"/>
                  </a:lnTo>
                  <a:lnTo>
                    <a:pt x="51600" y="24763"/>
                  </a:lnTo>
                  <a:lnTo>
                    <a:pt x="49297" y="25439"/>
                  </a:lnTo>
                  <a:lnTo>
                    <a:pt x="46770" y="26881"/>
                  </a:lnTo>
                  <a:lnTo>
                    <a:pt x="44092" y="28835"/>
                  </a:lnTo>
                  <a:lnTo>
                    <a:pt x="37402" y="34359"/>
                  </a:lnTo>
                  <a:lnTo>
                    <a:pt x="35859" y="34813"/>
                  </a:lnTo>
                  <a:lnTo>
                    <a:pt x="33838" y="35115"/>
                  </a:lnTo>
                  <a:lnTo>
                    <a:pt x="31498" y="35316"/>
                  </a:lnTo>
                  <a:lnTo>
                    <a:pt x="29937" y="36443"/>
                  </a:lnTo>
                  <a:lnTo>
                    <a:pt x="28897" y="38186"/>
                  </a:lnTo>
                  <a:lnTo>
                    <a:pt x="28203" y="40340"/>
                  </a:lnTo>
                  <a:lnTo>
                    <a:pt x="26748" y="42769"/>
                  </a:lnTo>
                  <a:lnTo>
                    <a:pt x="24784" y="45380"/>
                  </a:lnTo>
                  <a:lnTo>
                    <a:pt x="19242" y="51959"/>
                  </a:lnTo>
                  <a:lnTo>
                    <a:pt x="17794" y="53491"/>
                  </a:lnTo>
                  <a:lnTo>
                    <a:pt x="10301" y="61125"/>
                  </a:lnTo>
                  <a:lnTo>
                    <a:pt x="9847" y="62578"/>
                  </a:lnTo>
                  <a:lnTo>
                    <a:pt x="9545" y="64539"/>
                  </a:lnTo>
                  <a:lnTo>
                    <a:pt x="9342" y="66839"/>
                  </a:lnTo>
                  <a:lnTo>
                    <a:pt x="8215" y="68372"/>
                  </a:lnTo>
                  <a:lnTo>
                    <a:pt x="6470" y="69394"/>
                  </a:lnTo>
                  <a:lnTo>
                    <a:pt x="4313" y="70075"/>
                  </a:lnTo>
                  <a:lnTo>
                    <a:pt x="2875" y="71522"/>
                  </a:lnTo>
                  <a:lnTo>
                    <a:pt x="1918" y="73478"/>
                  </a:lnTo>
                  <a:lnTo>
                    <a:pt x="379" y="79007"/>
                  </a:lnTo>
                  <a:lnTo>
                    <a:pt x="169" y="82409"/>
                  </a:lnTo>
                  <a:lnTo>
                    <a:pt x="10" y="88894"/>
                  </a:lnTo>
                  <a:lnTo>
                    <a:pt x="0" y="123739"/>
                  </a:lnTo>
                  <a:lnTo>
                    <a:pt x="2648" y="127094"/>
                  </a:lnTo>
                  <a:lnTo>
                    <a:pt x="8939" y="13394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SMARTInkAnnotation8"/>
            <p:cNvSpPr/>
            <p:nvPr/>
          </p:nvSpPr>
          <p:spPr>
            <a:xfrm>
              <a:off x="6663659" y="4295180"/>
              <a:ext cx="71476" cy="98227"/>
            </a:xfrm>
            <a:custGeom>
              <a:avLst/>
              <a:gdLst/>
              <a:ahLst/>
              <a:cxnLst/>
              <a:rect l="0" t="0" r="0" b="0"/>
              <a:pathLst>
                <a:path w="71476" h="98227">
                  <a:moveTo>
                    <a:pt x="71475" y="0"/>
                  </a:moveTo>
                  <a:lnTo>
                    <a:pt x="50205" y="0"/>
                  </a:lnTo>
                  <a:lnTo>
                    <a:pt x="47363" y="992"/>
                  </a:lnTo>
                  <a:lnTo>
                    <a:pt x="44475" y="2645"/>
                  </a:lnTo>
                  <a:lnTo>
                    <a:pt x="41557" y="4740"/>
                  </a:lnTo>
                  <a:lnTo>
                    <a:pt x="38619" y="6137"/>
                  </a:lnTo>
                  <a:lnTo>
                    <a:pt x="35666" y="7067"/>
                  </a:lnTo>
                  <a:lnTo>
                    <a:pt x="32705" y="7688"/>
                  </a:lnTo>
                  <a:lnTo>
                    <a:pt x="30731" y="9094"/>
                  </a:lnTo>
                  <a:lnTo>
                    <a:pt x="29415" y="11024"/>
                  </a:lnTo>
                  <a:lnTo>
                    <a:pt x="28538" y="13302"/>
                  </a:lnTo>
                  <a:lnTo>
                    <a:pt x="26959" y="14821"/>
                  </a:lnTo>
                  <a:lnTo>
                    <a:pt x="24914" y="15834"/>
                  </a:lnTo>
                  <a:lnTo>
                    <a:pt x="22557" y="16509"/>
                  </a:lnTo>
                  <a:lnTo>
                    <a:pt x="20986" y="17951"/>
                  </a:lnTo>
                  <a:lnTo>
                    <a:pt x="19938" y="19905"/>
                  </a:lnTo>
                  <a:lnTo>
                    <a:pt x="19241" y="22199"/>
                  </a:lnTo>
                  <a:lnTo>
                    <a:pt x="17782" y="23729"/>
                  </a:lnTo>
                  <a:lnTo>
                    <a:pt x="15817" y="24749"/>
                  </a:lnTo>
                  <a:lnTo>
                    <a:pt x="13513" y="25429"/>
                  </a:lnTo>
                  <a:lnTo>
                    <a:pt x="11977" y="26874"/>
                  </a:lnTo>
                  <a:lnTo>
                    <a:pt x="10953" y="28830"/>
                  </a:lnTo>
                  <a:lnTo>
                    <a:pt x="9310" y="34358"/>
                  </a:lnTo>
                  <a:lnTo>
                    <a:pt x="8182" y="35803"/>
                  </a:lnTo>
                  <a:lnTo>
                    <a:pt x="6437" y="37759"/>
                  </a:lnTo>
                  <a:lnTo>
                    <a:pt x="4280" y="40056"/>
                  </a:lnTo>
                  <a:lnTo>
                    <a:pt x="2843" y="42578"/>
                  </a:lnTo>
                  <a:lnTo>
                    <a:pt x="1885" y="45253"/>
                  </a:lnTo>
                  <a:lnTo>
                    <a:pt x="346" y="51933"/>
                  </a:lnTo>
                  <a:lnTo>
                    <a:pt x="220" y="53474"/>
                  </a:lnTo>
                  <a:lnTo>
                    <a:pt x="135" y="55493"/>
                  </a:lnTo>
                  <a:lnTo>
                    <a:pt x="42" y="60382"/>
                  </a:lnTo>
                  <a:lnTo>
                    <a:pt x="0" y="65862"/>
                  </a:lnTo>
                  <a:lnTo>
                    <a:pt x="982" y="67721"/>
                  </a:lnTo>
                  <a:lnTo>
                    <a:pt x="2631" y="68959"/>
                  </a:lnTo>
                  <a:lnTo>
                    <a:pt x="4722" y="69785"/>
                  </a:lnTo>
                  <a:lnTo>
                    <a:pt x="6117" y="71328"/>
                  </a:lnTo>
                  <a:lnTo>
                    <a:pt x="7046" y="73349"/>
                  </a:lnTo>
                  <a:lnTo>
                    <a:pt x="8538" y="78981"/>
                  </a:lnTo>
                  <a:lnTo>
                    <a:pt x="8661" y="80435"/>
                  </a:lnTo>
                  <a:lnTo>
                    <a:pt x="8741" y="82397"/>
                  </a:lnTo>
                  <a:lnTo>
                    <a:pt x="8896" y="88893"/>
                  </a:lnTo>
                  <a:lnTo>
                    <a:pt x="8906" y="9822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SMARTInkAnnotation9"/>
            <p:cNvSpPr/>
            <p:nvPr/>
          </p:nvSpPr>
          <p:spPr>
            <a:xfrm>
              <a:off x="6700633" y="4464844"/>
              <a:ext cx="52379" cy="116087"/>
            </a:xfrm>
            <a:custGeom>
              <a:avLst/>
              <a:gdLst/>
              <a:ahLst/>
              <a:cxnLst/>
              <a:rect l="0" t="0" r="0" b="0"/>
              <a:pathLst>
                <a:path w="52379" h="116087">
                  <a:moveTo>
                    <a:pt x="52378" y="0"/>
                  </a:moveTo>
                  <a:lnTo>
                    <a:pt x="47633" y="0"/>
                  </a:lnTo>
                  <a:lnTo>
                    <a:pt x="46236" y="992"/>
                  </a:lnTo>
                  <a:lnTo>
                    <a:pt x="45303" y="2645"/>
                  </a:lnTo>
                  <a:lnTo>
                    <a:pt x="43549" y="8562"/>
                  </a:lnTo>
                  <a:lnTo>
                    <a:pt x="42520" y="8684"/>
                  </a:lnTo>
                  <a:lnTo>
                    <a:pt x="40840" y="8766"/>
                  </a:lnTo>
                  <a:lnTo>
                    <a:pt x="38727" y="8821"/>
                  </a:lnTo>
                  <a:lnTo>
                    <a:pt x="37319" y="9850"/>
                  </a:lnTo>
                  <a:lnTo>
                    <a:pt x="36380" y="11527"/>
                  </a:lnTo>
                  <a:lnTo>
                    <a:pt x="35753" y="13637"/>
                  </a:lnTo>
                  <a:lnTo>
                    <a:pt x="34343" y="15045"/>
                  </a:lnTo>
                  <a:lnTo>
                    <a:pt x="32409" y="15983"/>
                  </a:lnTo>
                  <a:lnTo>
                    <a:pt x="30127" y="16608"/>
                  </a:lnTo>
                  <a:lnTo>
                    <a:pt x="28605" y="18018"/>
                  </a:lnTo>
                  <a:lnTo>
                    <a:pt x="27591" y="19949"/>
                  </a:lnTo>
                  <a:lnTo>
                    <a:pt x="26915" y="22229"/>
                  </a:lnTo>
                  <a:lnTo>
                    <a:pt x="25470" y="23749"/>
                  </a:lnTo>
                  <a:lnTo>
                    <a:pt x="23515" y="24763"/>
                  </a:lnTo>
                  <a:lnTo>
                    <a:pt x="21218" y="25438"/>
                  </a:lnTo>
                  <a:lnTo>
                    <a:pt x="19687" y="26881"/>
                  </a:lnTo>
                  <a:lnTo>
                    <a:pt x="18666" y="28834"/>
                  </a:lnTo>
                  <a:lnTo>
                    <a:pt x="17986" y="31129"/>
                  </a:lnTo>
                  <a:lnTo>
                    <a:pt x="16538" y="32659"/>
                  </a:lnTo>
                  <a:lnTo>
                    <a:pt x="14580" y="33679"/>
                  </a:lnTo>
                  <a:lnTo>
                    <a:pt x="12282" y="34359"/>
                  </a:lnTo>
                  <a:lnTo>
                    <a:pt x="10750" y="35804"/>
                  </a:lnTo>
                  <a:lnTo>
                    <a:pt x="9729" y="37760"/>
                  </a:lnTo>
                  <a:lnTo>
                    <a:pt x="9048" y="40056"/>
                  </a:lnTo>
                  <a:lnTo>
                    <a:pt x="8593" y="42579"/>
                  </a:lnTo>
                  <a:lnTo>
                    <a:pt x="8291" y="45254"/>
                  </a:lnTo>
                  <a:lnTo>
                    <a:pt x="8089" y="48028"/>
                  </a:lnTo>
                  <a:lnTo>
                    <a:pt x="7954" y="50870"/>
                  </a:lnTo>
                  <a:lnTo>
                    <a:pt x="7806" y="56674"/>
                  </a:lnTo>
                  <a:lnTo>
                    <a:pt x="6772" y="58618"/>
                  </a:lnTo>
                  <a:lnTo>
                    <a:pt x="5091" y="59915"/>
                  </a:lnTo>
                  <a:lnTo>
                    <a:pt x="2976" y="60779"/>
                  </a:lnTo>
                  <a:lnTo>
                    <a:pt x="1566" y="62347"/>
                  </a:lnTo>
                  <a:lnTo>
                    <a:pt x="627" y="64385"/>
                  </a:lnTo>
                  <a:lnTo>
                    <a:pt x="0" y="66736"/>
                  </a:lnTo>
                  <a:lnTo>
                    <a:pt x="576" y="69296"/>
                  </a:lnTo>
                  <a:lnTo>
                    <a:pt x="1952" y="71993"/>
                  </a:lnTo>
                  <a:lnTo>
                    <a:pt x="3864" y="74784"/>
                  </a:lnTo>
                  <a:lnTo>
                    <a:pt x="5138" y="77638"/>
                  </a:lnTo>
                  <a:lnTo>
                    <a:pt x="5987" y="80531"/>
                  </a:lnTo>
                  <a:lnTo>
                    <a:pt x="7350" y="87565"/>
                  </a:lnTo>
                  <a:lnTo>
                    <a:pt x="7537" y="91173"/>
                  </a:lnTo>
                  <a:lnTo>
                    <a:pt x="7641" y="98782"/>
                  </a:lnTo>
                  <a:lnTo>
                    <a:pt x="7656" y="101573"/>
                  </a:lnTo>
                  <a:lnTo>
                    <a:pt x="8659" y="103435"/>
                  </a:lnTo>
                  <a:lnTo>
                    <a:pt x="10321" y="104675"/>
                  </a:lnTo>
                  <a:lnTo>
                    <a:pt x="12422" y="105502"/>
                  </a:lnTo>
                  <a:lnTo>
                    <a:pt x="13823" y="107046"/>
                  </a:lnTo>
                  <a:lnTo>
                    <a:pt x="14756" y="109067"/>
                  </a:lnTo>
                  <a:lnTo>
                    <a:pt x="16592" y="115964"/>
                  </a:lnTo>
                  <a:lnTo>
                    <a:pt x="17596" y="116005"/>
                  </a:lnTo>
                  <a:lnTo>
                    <a:pt x="25563" y="116086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SMARTInkAnnotation10"/>
            <p:cNvSpPr/>
            <p:nvPr/>
          </p:nvSpPr>
          <p:spPr>
            <a:xfrm>
              <a:off x="6797814" y="4491633"/>
              <a:ext cx="26707" cy="89298"/>
            </a:xfrm>
            <a:custGeom>
              <a:avLst/>
              <a:gdLst/>
              <a:ahLst/>
              <a:cxnLst/>
              <a:rect l="0" t="0" r="0" b="0"/>
              <a:pathLst>
                <a:path w="26707" h="89298">
                  <a:moveTo>
                    <a:pt x="17768" y="0"/>
                  </a:moveTo>
                  <a:lnTo>
                    <a:pt x="13022" y="0"/>
                  </a:lnTo>
                  <a:lnTo>
                    <a:pt x="11625" y="992"/>
                  </a:lnTo>
                  <a:lnTo>
                    <a:pt x="10693" y="2645"/>
                  </a:lnTo>
                  <a:lnTo>
                    <a:pt x="8939" y="8562"/>
                  </a:lnTo>
                  <a:lnTo>
                    <a:pt x="8902" y="9677"/>
                  </a:lnTo>
                  <a:lnTo>
                    <a:pt x="8839" y="16586"/>
                  </a:lnTo>
                  <a:lnTo>
                    <a:pt x="7842" y="18002"/>
                  </a:lnTo>
                  <a:lnTo>
                    <a:pt x="6185" y="19939"/>
                  </a:lnTo>
                  <a:lnTo>
                    <a:pt x="1134" y="25436"/>
                  </a:lnTo>
                  <a:lnTo>
                    <a:pt x="719" y="26879"/>
                  </a:lnTo>
                  <a:lnTo>
                    <a:pt x="442" y="28833"/>
                  </a:lnTo>
                  <a:lnTo>
                    <a:pt x="0" y="34359"/>
                  </a:lnTo>
                  <a:lnTo>
                    <a:pt x="956" y="35804"/>
                  </a:lnTo>
                  <a:lnTo>
                    <a:pt x="2587" y="37760"/>
                  </a:lnTo>
                  <a:lnTo>
                    <a:pt x="4668" y="40056"/>
                  </a:lnTo>
                  <a:lnTo>
                    <a:pt x="6054" y="42579"/>
                  </a:lnTo>
                  <a:lnTo>
                    <a:pt x="6979" y="45253"/>
                  </a:lnTo>
                  <a:lnTo>
                    <a:pt x="7595" y="48028"/>
                  </a:lnTo>
                  <a:lnTo>
                    <a:pt x="8007" y="50870"/>
                  </a:lnTo>
                  <a:lnTo>
                    <a:pt x="8281" y="53757"/>
                  </a:lnTo>
                  <a:lnTo>
                    <a:pt x="8720" y="60779"/>
                  </a:lnTo>
                  <a:lnTo>
                    <a:pt x="8781" y="64385"/>
                  </a:lnTo>
                  <a:lnTo>
                    <a:pt x="8797" y="66736"/>
                  </a:lnTo>
                  <a:lnTo>
                    <a:pt x="9801" y="69296"/>
                  </a:lnTo>
                  <a:lnTo>
                    <a:pt x="11463" y="71993"/>
                  </a:lnTo>
                  <a:lnTo>
                    <a:pt x="16522" y="78713"/>
                  </a:lnTo>
                  <a:lnTo>
                    <a:pt x="16937" y="80257"/>
                  </a:lnTo>
                  <a:lnTo>
                    <a:pt x="17214" y="82278"/>
                  </a:lnTo>
                  <a:lnTo>
                    <a:pt x="17658" y="87910"/>
                  </a:lnTo>
                  <a:lnTo>
                    <a:pt x="18688" y="88372"/>
                  </a:lnTo>
                  <a:lnTo>
                    <a:pt x="20367" y="88680"/>
                  </a:lnTo>
                  <a:lnTo>
                    <a:pt x="26706" y="8929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SMARTInkAnnotation11"/>
            <p:cNvSpPr/>
            <p:nvPr/>
          </p:nvSpPr>
          <p:spPr>
            <a:xfrm>
              <a:off x="4366413" y="2625328"/>
              <a:ext cx="151956" cy="62509"/>
            </a:xfrm>
            <a:custGeom>
              <a:avLst/>
              <a:gdLst/>
              <a:ahLst/>
              <a:cxnLst/>
              <a:rect l="0" t="0" r="0" b="0"/>
              <a:pathLst>
                <a:path w="151956" h="62509">
                  <a:moveTo>
                    <a:pt x="0" y="62508"/>
                  </a:moveTo>
                  <a:lnTo>
                    <a:pt x="52451" y="62508"/>
                  </a:lnTo>
                  <a:lnTo>
                    <a:pt x="56817" y="61515"/>
                  </a:lnTo>
                  <a:lnTo>
                    <a:pt x="60721" y="59862"/>
                  </a:lnTo>
                  <a:lnTo>
                    <a:pt x="64317" y="57767"/>
                  </a:lnTo>
                  <a:lnTo>
                    <a:pt x="67707" y="56371"/>
                  </a:lnTo>
                  <a:lnTo>
                    <a:pt x="70961" y="55440"/>
                  </a:lnTo>
                  <a:lnTo>
                    <a:pt x="74123" y="54819"/>
                  </a:lnTo>
                  <a:lnTo>
                    <a:pt x="77224" y="54405"/>
                  </a:lnTo>
                  <a:lnTo>
                    <a:pt x="80284" y="54130"/>
                  </a:lnTo>
                  <a:lnTo>
                    <a:pt x="83318" y="53946"/>
                  </a:lnTo>
                  <a:lnTo>
                    <a:pt x="86334" y="52831"/>
                  </a:lnTo>
                  <a:lnTo>
                    <a:pt x="89337" y="51096"/>
                  </a:lnTo>
                  <a:lnTo>
                    <a:pt x="96548" y="45922"/>
                  </a:lnTo>
                  <a:lnTo>
                    <a:pt x="98133" y="44505"/>
                  </a:lnTo>
                  <a:lnTo>
                    <a:pt x="102543" y="40285"/>
                  </a:lnTo>
                  <a:lnTo>
                    <a:pt x="110609" y="32331"/>
                  </a:lnTo>
                  <a:lnTo>
                    <a:pt x="113467" y="30484"/>
                  </a:lnTo>
                  <a:lnTo>
                    <a:pt x="116365" y="29252"/>
                  </a:lnTo>
                  <a:lnTo>
                    <a:pt x="119290" y="28431"/>
                  </a:lnTo>
                  <a:lnTo>
                    <a:pt x="122233" y="26891"/>
                  </a:lnTo>
                  <a:lnTo>
                    <a:pt x="125188" y="24873"/>
                  </a:lnTo>
                  <a:lnTo>
                    <a:pt x="132322" y="19245"/>
                  </a:lnTo>
                  <a:lnTo>
                    <a:pt x="133901" y="17791"/>
                  </a:lnTo>
                  <a:lnTo>
                    <a:pt x="138303" y="13529"/>
                  </a:lnTo>
                  <a:lnTo>
                    <a:pt x="139874" y="11004"/>
                  </a:lnTo>
                  <a:lnTo>
                    <a:pt x="140922" y="8328"/>
                  </a:lnTo>
                  <a:lnTo>
                    <a:pt x="142895" y="487"/>
                  </a:lnTo>
                  <a:lnTo>
                    <a:pt x="145611" y="217"/>
                  </a:lnTo>
                  <a:lnTo>
                    <a:pt x="151955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SMARTInkAnnotation12"/>
            <p:cNvSpPr/>
            <p:nvPr/>
          </p:nvSpPr>
          <p:spPr>
            <a:xfrm>
              <a:off x="4348536" y="2589609"/>
              <a:ext cx="134079" cy="44650"/>
            </a:xfrm>
            <a:custGeom>
              <a:avLst/>
              <a:gdLst/>
              <a:ahLst/>
              <a:cxnLst/>
              <a:rect l="0" t="0" r="0" b="0"/>
              <a:pathLst>
                <a:path w="134079" h="44650">
                  <a:moveTo>
                    <a:pt x="0" y="44649"/>
                  </a:moveTo>
                  <a:lnTo>
                    <a:pt x="38770" y="44649"/>
                  </a:lnTo>
                  <a:lnTo>
                    <a:pt x="42730" y="43656"/>
                  </a:lnTo>
                  <a:lnTo>
                    <a:pt x="47357" y="42003"/>
                  </a:lnTo>
                  <a:lnTo>
                    <a:pt x="52428" y="39908"/>
                  </a:lnTo>
                  <a:lnTo>
                    <a:pt x="56802" y="38512"/>
                  </a:lnTo>
                  <a:lnTo>
                    <a:pt x="60711" y="37581"/>
                  </a:lnTo>
                  <a:lnTo>
                    <a:pt x="64310" y="36960"/>
                  </a:lnTo>
                  <a:lnTo>
                    <a:pt x="67703" y="36547"/>
                  </a:lnTo>
                  <a:lnTo>
                    <a:pt x="70957" y="36271"/>
                  </a:lnTo>
                  <a:lnTo>
                    <a:pt x="74120" y="36087"/>
                  </a:lnTo>
                  <a:lnTo>
                    <a:pt x="77223" y="34972"/>
                  </a:lnTo>
                  <a:lnTo>
                    <a:pt x="80284" y="33237"/>
                  </a:lnTo>
                  <a:lnTo>
                    <a:pt x="83318" y="31087"/>
                  </a:lnTo>
                  <a:lnTo>
                    <a:pt x="87327" y="29655"/>
                  </a:lnTo>
                  <a:lnTo>
                    <a:pt x="91986" y="28700"/>
                  </a:lnTo>
                  <a:lnTo>
                    <a:pt x="104245" y="27167"/>
                  </a:lnTo>
                  <a:lnTo>
                    <a:pt x="106244" y="26049"/>
                  </a:lnTo>
                  <a:lnTo>
                    <a:pt x="108570" y="24311"/>
                  </a:lnTo>
                  <a:lnTo>
                    <a:pt x="111114" y="22161"/>
                  </a:lnTo>
                  <a:lnTo>
                    <a:pt x="113803" y="20727"/>
                  </a:lnTo>
                  <a:lnTo>
                    <a:pt x="116588" y="19771"/>
                  </a:lnTo>
                  <a:lnTo>
                    <a:pt x="119439" y="19134"/>
                  </a:lnTo>
                  <a:lnTo>
                    <a:pt x="121339" y="17717"/>
                  </a:lnTo>
                  <a:lnTo>
                    <a:pt x="122606" y="15780"/>
                  </a:lnTo>
                  <a:lnTo>
                    <a:pt x="123451" y="13497"/>
                  </a:lnTo>
                  <a:lnTo>
                    <a:pt x="125006" y="11974"/>
                  </a:lnTo>
                  <a:lnTo>
                    <a:pt x="127037" y="10960"/>
                  </a:lnTo>
                  <a:lnTo>
                    <a:pt x="132687" y="9331"/>
                  </a:lnTo>
                  <a:lnTo>
                    <a:pt x="133151" y="8205"/>
                  </a:lnTo>
                  <a:lnTo>
                    <a:pt x="133460" y="6463"/>
                  </a:lnTo>
                  <a:lnTo>
                    <a:pt x="134078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SMARTInkAnnotation13"/>
            <p:cNvSpPr/>
            <p:nvPr/>
          </p:nvSpPr>
          <p:spPr>
            <a:xfrm>
              <a:off x="4393228" y="2714625"/>
              <a:ext cx="196650" cy="88928"/>
            </a:xfrm>
            <a:custGeom>
              <a:avLst/>
              <a:gdLst/>
              <a:ahLst/>
              <a:cxnLst/>
              <a:rect l="0" t="0" r="0" b="0"/>
              <a:pathLst>
                <a:path w="196650" h="88928">
                  <a:moveTo>
                    <a:pt x="0" y="71438"/>
                  </a:moveTo>
                  <a:lnTo>
                    <a:pt x="0" y="80000"/>
                  </a:lnTo>
                  <a:lnTo>
                    <a:pt x="4745" y="80258"/>
                  </a:lnTo>
                  <a:lnTo>
                    <a:pt x="7136" y="81287"/>
                  </a:lnTo>
                  <a:lnTo>
                    <a:pt x="9723" y="82965"/>
                  </a:lnTo>
                  <a:lnTo>
                    <a:pt x="12441" y="85076"/>
                  </a:lnTo>
                  <a:lnTo>
                    <a:pt x="15247" y="86483"/>
                  </a:lnTo>
                  <a:lnTo>
                    <a:pt x="21012" y="88046"/>
                  </a:lnTo>
                  <a:lnTo>
                    <a:pt x="26885" y="88741"/>
                  </a:lnTo>
                  <a:lnTo>
                    <a:pt x="29842" y="88927"/>
                  </a:lnTo>
                  <a:lnTo>
                    <a:pt x="33799" y="88058"/>
                  </a:lnTo>
                  <a:lnTo>
                    <a:pt x="38423" y="86486"/>
                  </a:lnTo>
                  <a:lnTo>
                    <a:pt x="43493" y="84447"/>
                  </a:lnTo>
                  <a:lnTo>
                    <a:pt x="47866" y="83087"/>
                  </a:lnTo>
                  <a:lnTo>
                    <a:pt x="51774" y="82180"/>
                  </a:lnTo>
                  <a:lnTo>
                    <a:pt x="55373" y="81576"/>
                  </a:lnTo>
                  <a:lnTo>
                    <a:pt x="59758" y="80181"/>
                  </a:lnTo>
                  <a:lnTo>
                    <a:pt x="64668" y="78259"/>
                  </a:lnTo>
                  <a:lnTo>
                    <a:pt x="69928" y="75985"/>
                  </a:lnTo>
                  <a:lnTo>
                    <a:pt x="81069" y="70813"/>
                  </a:lnTo>
                  <a:lnTo>
                    <a:pt x="86821" y="68044"/>
                  </a:lnTo>
                  <a:lnTo>
                    <a:pt x="92642" y="66199"/>
                  </a:lnTo>
                  <a:lnTo>
                    <a:pt x="98509" y="64969"/>
                  </a:lnTo>
                  <a:lnTo>
                    <a:pt x="104407" y="64149"/>
                  </a:lnTo>
                  <a:lnTo>
                    <a:pt x="110325" y="62610"/>
                  </a:lnTo>
                  <a:lnTo>
                    <a:pt x="116256" y="60591"/>
                  </a:lnTo>
                  <a:lnTo>
                    <a:pt x="122198" y="58253"/>
                  </a:lnTo>
                  <a:lnTo>
                    <a:pt x="128144" y="55703"/>
                  </a:lnTo>
                  <a:lnTo>
                    <a:pt x="140048" y="50223"/>
                  </a:lnTo>
                  <a:lnTo>
                    <a:pt x="145011" y="47372"/>
                  </a:lnTo>
                  <a:lnTo>
                    <a:pt x="149312" y="44480"/>
                  </a:lnTo>
                  <a:lnTo>
                    <a:pt x="153173" y="41559"/>
                  </a:lnTo>
                  <a:lnTo>
                    <a:pt x="157733" y="38621"/>
                  </a:lnTo>
                  <a:lnTo>
                    <a:pt x="162760" y="35669"/>
                  </a:lnTo>
                  <a:lnTo>
                    <a:pt x="168097" y="32709"/>
                  </a:lnTo>
                  <a:lnTo>
                    <a:pt x="172649" y="29743"/>
                  </a:lnTo>
                  <a:lnTo>
                    <a:pt x="176676" y="26774"/>
                  </a:lnTo>
                  <a:lnTo>
                    <a:pt x="180354" y="23802"/>
                  </a:lnTo>
                  <a:lnTo>
                    <a:pt x="182807" y="20829"/>
                  </a:lnTo>
                  <a:lnTo>
                    <a:pt x="184441" y="17855"/>
                  </a:lnTo>
                  <a:lnTo>
                    <a:pt x="185531" y="14880"/>
                  </a:lnTo>
                  <a:lnTo>
                    <a:pt x="187251" y="12896"/>
                  </a:lnTo>
                  <a:lnTo>
                    <a:pt x="189390" y="11574"/>
                  </a:lnTo>
                  <a:lnTo>
                    <a:pt x="191810" y="10693"/>
                  </a:lnTo>
                  <a:lnTo>
                    <a:pt x="193423" y="9113"/>
                  </a:lnTo>
                  <a:lnTo>
                    <a:pt x="194498" y="7067"/>
                  </a:lnTo>
                  <a:lnTo>
                    <a:pt x="196649" y="0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SMARTInkAnnotation14"/>
            <p:cNvSpPr/>
            <p:nvPr/>
          </p:nvSpPr>
          <p:spPr>
            <a:xfrm>
              <a:off x="4214457" y="2553890"/>
              <a:ext cx="116203" cy="89288"/>
            </a:xfrm>
            <a:custGeom>
              <a:avLst/>
              <a:gdLst/>
              <a:ahLst/>
              <a:cxnLst/>
              <a:rect l="0" t="0" r="0" b="0"/>
              <a:pathLst>
                <a:path w="116203" h="89288">
                  <a:moveTo>
                    <a:pt x="0" y="0"/>
                  </a:moveTo>
                  <a:lnTo>
                    <a:pt x="0" y="56559"/>
                  </a:lnTo>
                  <a:lnTo>
                    <a:pt x="993" y="59534"/>
                  </a:lnTo>
                  <a:lnTo>
                    <a:pt x="2648" y="62510"/>
                  </a:lnTo>
                  <a:lnTo>
                    <a:pt x="4745" y="65486"/>
                  </a:lnTo>
                  <a:lnTo>
                    <a:pt x="7136" y="67470"/>
                  </a:lnTo>
                  <a:lnTo>
                    <a:pt x="9723" y="68793"/>
                  </a:lnTo>
                  <a:lnTo>
                    <a:pt x="12441" y="69674"/>
                  </a:lnTo>
                  <a:lnTo>
                    <a:pt x="14253" y="71254"/>
                  </a:lnTo>
                  <a:lnTo>
                    <a:pt x="15461" y="73300"/>
                  </a:lnTo>
                  <a:lnTo>
                    <a:pt x="16267" y="75656"/>
                  </a:lnTo>
                  <a:lnTo>
                    <a:pt x="18790" y="77227"/>
                  </a:lnTo>
                  <a:lnTo>
                    <a:pt x="22458" y="78274"/>
                  </a:lnTo>
                  <a:lnTo>
                    <a:pt x="26890" y="78972"/>
                  </a:lnTo>
                  <a:lnTo>
                    <a:pt x="30839" y="80429"/>
                  </a:lnTo>
                  <a:lnTo>
                    <a:pt x="34463" y="82393"/>
                  </a:lnTo>
                  <a:lnTo>
                    <a:pt x="37873" y="84694"/>
                  </a:lnTo>
                  <a:lnTo>
                    <a:pt x="41139" y="86229"/>
                  </a:lnTo>
                  <a:lnTo>
                    <a:pt x="44310" y="87252"/>
                  </a:lnTo>
                  <a:lnTo>
                    <a:pt x="47417" y="87934"/>
                  </a:lnTo>
                  <a:lnTo>
                    <a:pt x="51475" y="88388"/>
                  </a:lnTo>
                  <a:lnTo>
                    <a:pt x="56167" y="88691"/>
                  </a:lnTo>
                  <a:lnTo>
                    <a:pt x="65683" y="89028"/>
                  </a:lnTo>
                  <a:lnTo>
                    <a:pt x="76624" y="89217"/>
                  </a:lnTo>
                  <a:lnTo>
                    <a:pt x="92255" y="89287"/>
                  </a:lnTo>
                  <a:lnTo>
                    <a:pt x="95271" y="88298"/>
                  </a:lnTo>
                  <a:lnTo>
                    <a:pt x="98275" y="86647"/>
                  </a:lnTo>
                  <a:lnTo>
                    <a:pt x="101271" y="84554"/>
                  </a:lnTo>
                  <a:lnTo>
                    <a:pt x="104261" y="83159"/>
                  </a:lnTo>
                  <a:lnTo>
                    <a:pt x="107249" y="82228"/>
                  </a:lnTo>
                  <a:lnTo>
                    <a:pt x="116202" y="80368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SMARTInkAnnotation15"/>
            <p:cNvSpPr/>
            <p:nvPr/>
          </p:nvSpPr>
          <p:spPr>
            <a:xfrm>
              <a:off x="4160825" y="2625328"/>
              <a:ext cx="160896" cy="80368"/>
            </a:xfrm>
            <a:custGeom>
              <a:avLst/>
              <a:gdLst/>
              <a:ahLst/>
              <a:cxnLst/>
              <a:rect l="0" t="0" r="0" b="0"/>
              <a:pathLst>
                <a:path w="160896" h="80368">
                  <a:moveTo>
                    <a:pt x="0" y="0"/>
                  </a:moveTo>
                  <a:lnTo>
                    <a:pt x="0" y="12429"/>
                  </a:lnTo>
                  <a:lnTo>
                    <a:pt x="994" y="14239"/>
                  </a:lnTo>
                  <a:lnTo>
                    <a:pt x="2649" y="15446"/>
                  </a:lnTo>
                  <a:lnTo>
                    <a:pt x="4746" y="16250"/>
                  </a:lnTo>
                  <a:lnTo>
                    <a:pt x="6144" y="17779"/>
                  </a:lnTo>
                  <a:lnTo>
                    <a:pt x="7076" y="19790"/>
                  </a:lnTo>
                  <a:lnTo>
                    <a:pt x="7697" y="22123"/>
                  </a:lnTo>
                  <a:lnTo>
                    <a:pt x="9104" y="24671"/>
                  </a:lnTo>
                  <a:lnTo>
                    <a:pt x="11036" y="27361"/>
                  </a:lnTo>
                  <a:lnTo>
                    <a:pt x="13316" y="30147"/>
                  </a:lnTo>
                  <a:lnTo>
                    <a:pt x="14837" y="32996"/>
                  </a:lnTo>
                  <a:lnTo>
                    <a:pt x="15851" y="35888"/>
                  </a:lnTo>
                  <a:lnTo>
                    <a:pt x="16527" y="38808"/>
                  </a:lnTo>
                  <a:lnTo>
                    <a:pt x="17970" y="40755"/>
                  </a:lnTo>
                  <a:lnTo>
                    <a:pt x="19926" y="42053"/>
                  </a:lnTo>
                  <a:lnTo>
                    <a:pt x="22223" y="42918"/>
                  </a:lnTo>
                  <a:lnTo>
                    <a:pt x="24747" y="44487"/>
                  </a:lnTo>
                  <a:lnTo>
                    <a:pt x="27423" y="46525"/>
                  </a:lnTo>
                  <a:lnTo>
                    <a:pt x="30201" y="48876"/>
                  </a:lnTo>
                  <a:lnTo>
                    <a:pt x="33045" y="51436"/>
                  </a:lnTo>
                  <a:lnTo>
                    <a:pt x="38854" y="56925"/>
                  </a:lnTo>
                  <a:lnTo>
                    <a:pt x="42787" y="58786"/>
                  </a:lnTo>
                  <a:lnTo>
                    <a:pt x="47395" y="60027"/>
                  </a:lnTo>
                  <a:lnTo>
                    <a:pt x="52454" y="60854"/>
                  </a:lnTo>
                  <a:lnTo>
                    <a:pt x="56819" y="62397"/>
                  </a:lnTo>
                  <a:lnTo>
                    <a:pt x="60722" y="64419"/>
                  </a:lnTo>
                  <a:lnTo>
                    <a:pt x="64318" y="66758"/>
                  </a:lnTo>
                  <a:lnTo>
                    <a:pt x="68701" y="68318"/>
                  </a:lnTo>
                  <a:lnTo>
                    <a:pt x="73610" y="69358"/>
                  </a:lnTo>
                  <a:lnTo>
                    <a:pt x="78869" y="70051"/>
                  </a:lnTo>
                  <a:lnTo>
                    <a:pt x="84361" y="71505"/>
                  </a:lnTo>
                  <a:lnTo>
                    <a:pt x="90009" y="73467"/>
                  </a:lnTo>
                  <a:lnTo>
                    <a:pt x="95760" y="75767"/>
                  </a:lnTo>
                  <a:lnTo>
                    <a:pt x="100588" y="77301"/>
                  </a:lnTo>
                  <a:lnTo>
                    <a:pt x="104800" y="78323"/>
                  </a:lnTo>
                  <a:lnTo>
                    <a:pt x="108600" y="79004"/>
                  </a:lnTo>
                  <a:lnTo>
                    <a:pt x="113121" y="79459"/>
                  </a:lnTo>
                  <a:lnTo>
                    <a:pt x="118121" y="79761"/>
                  </a:lnTo>
                  <a:lnTo>
                    <a:pt x="127979" y="80098"/>
                  </a:lnTo>
                  <a:lnTo>
                    <a:pt x="139114" y="80287"/>
                  </a:lnTo>
                  <a:lnTo>
                    <a:pt x="160895" y="80367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SMARTInkAnnotation16"/>
            <p:cNvSpPr/>
            <p:nvPr/>
          </p:nvSpPr>
          <p:spPr>
            <a:xfrm>
              <a:off x="4134043" y="2678906"/>
              <a:ext cx="169801" cy="151806"/>
            </a:xfrm>
            <a:custGeom>
              <a:avLst/>
              <a:gdLst/>
              <a:ahLst/>
              <a:cxnLst/>
              <a:rect l="0" t="0" r="0" b="0"/>
              <a:pathLst>
                <a:path w="169801" h="151806">
                  <a:moveTo>
                    <a:pt x="8905" y="0"/>
                  </a:moveTo>
                  <a:lnTo>
                    <a:pt x="8905" y="13302"/>
                  </a:lnTo>
                  <a:lnTo>
                    <a:pt x="7912" y="15814"/>
                  </a:lnTo>
                  <a:lnTo>
                    <a:pt x="6257" y="18480"/>
                  </a:lnTo>
                  <a:lnTo>
                    <a:pt x="4161" y="21249"/>
                  </a:lnTo>
                  <a:lnTo>
                    <a:pt x="2763" y="24088"/>
                  </a:lnTo>
                  <a:lnTo>
                    <a:pt x="1831" y="26973"/>
                  </a:lnTo>
                  <a:lnTo>
                    <a:pt x="1209" y="29888"/>
                  </a:lnTo>
                  <a:lnTo>
                    <a:pt x="795" y="33816"/>
                  </a:lnTo>
                  <a:lnTo>
                    <a:pt x="519" y="38419"/>
                  </a:lnTo>
                  <a:lnTo>
                    <a:pt x="213" y="47833"/>
                  </a:lnTo>
                  <a:lnTo>
                    <a:pt x="16" y="61961"/>
                  </a:lnTo>
                  <a:lnTo>
                    <a:pt x="0" y="65120"/>
                  </a:lnTo>
                  <a:lnTo>
                    <a:pt x="982" y="69210"/>
                  </a:lnTo>
                  <a:lnTo>
                    <a:pt x="2630" y="73922"/>
                  </a:lnTo>
                  <a:lnTo>
                    <a:pt x="4722" y="79047"/>
                  </a:lnTo>
                  <a:lnTo>
                    <a:pt x="7109" y="83456"/>
                  </a:lnTo>
                  <a:lnTo>
                    <a:pt x="9694" y="87387"/>
                  </a:lnTo>
                  <a:lnTo>
                    <a:pt x="12411" y="91001"/>
                  </a:lnTo>
                  <a:lnTo>
                    <a:pt x="15215" y="94401"/>
                  </a:lnTo>
                  <a:lnTo>
                    <a:pt x="18078" y="97661"/>
                  </a:lnTo>
                  <a:lnTo>
                    <a:pt x="20980" y="100826"/>
                  </a:lnTo>
                  <a:lnTo>
                    <a:pt x="29500" y="109634"/>
                  </a:lnTo>
                  <a:lnTo>
                    <a:pt x="34553" y="114761"/>
                  </a:lnTo>
                  <a:lnTo>
                    <a:pt x="39908" y="119172"/>
                  </a:lnTo>
                  <a:lnTo>
                    <a:pt x="45465" y="123104"/>
                  </a:lnTo>
                  <a:lnTo>
                    <a:pt x="51156" y="126718"/>
                  </a:lnTo>
                  <a:lnTo>
                    <a:pt x="56936" y="129127"/>
                  </a:lnTo>
                  <a:lnTo>
                    <a:pt x="62776" y="130733"/>
                  </a:lnTo>
                  <a:lnTo>
                    <a:pt x="68655" y="131804"/>
                  </a:lnTo>
                  <a:lnTo>
                    <a:pt x="74561" y="133510"/>
                  </a:lnTo>
                  <a:lnTo>
                    <a:pt x="80485" y="135639"/>
                  </a:lnTo>
                  <a:lnTo>
                    <a:pt x="86420" y="138051"/>
                  </a:lnTo>
                  <a:lnTo>
                    <a:pt x="92364" y="139659"/>
                  </a:lnTo>
                  <a:lnTo>
                    <a:pt x="98312" y="140731"/>
                  </a:lnTo>
                  <a:lnTo>
                    <a:pt x="104264" y="141446"/>
                  </a:lnTo>
                  <a:lnTo>
                    <a:pt x="110218" y="142914"/>
                  </a:lnTo>
                  <a:lnTo>
                    <a:pt x="116174" y="144886"/>
                  </a:lnTo>
                  <a:lnTo>
                    <a:pt x="122132" y="147192"/>
                  </a:lnTo>
                  <a:lnTo>
                    <a:pt x="128089" y="148729"/>
                  </a:lnTo>
                  <a:lnTo>
                    <a:pt x="134047" y="149755"/>
                  </a:lnTo>
                  <a:lnTo>
                    <a:pt x="140005" y="150438"/>
                  </a:lnTo>
                  <a:lnTo>
                    <a:pt x="145964" y="150894"/>
                  </a:lnTo>
                  <a:lnTo>
                    <a:pt x="151923" y="151197"/>
                  </a:lnTo>
                  <a:lnTo>
                    <a:pt x="169800" y="151805"/>
                  </a:lnTo>
                </a:path>
              </a:pathLst>
            </a:custGeom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3702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117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Lesson 5.3 Notes</vt:lpstr>
      <vt:lpstr>Defintions/Review</vt:lpstr>
      <vt:lpstr>Theorem 5.5  Angle Bisector Theorem</vt:lpstr>
      <vt:lpstr>Theorem 5.7 Concurrency of Angle Bisectors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5.3 Notes</dc:title>
  <dc:creator>Owner</dc:creator>
  <cp:lastModifiedBy>Owner</cp:lastModifiedBy>
  <cp:revision>10</cp:revision>
  <dcterms:created xsi:type="dcterms:W3CDTF">2012-01-11T12:28:58Z</dcterms:created>
  <dcterms:modified xsi:type="dcterms:W3CDTF">2012-01-11T18:09:27Z</dcterms:modified>
</cp:coreProperties>
</file>