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9792A-771D-40D3-B63D-5D8AB710D00A}" type="datetimeFigureOut">
              <a:rPr lang="en-US" smtClean="0"/>
              <a:t>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ACB5C-265D-4E86-8D44-D8609871A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10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9792A-771D-40D3-B63D-5D8AB710D00A}" type="datetimeFigureOut">
              <a:rPr lang="en-US" smtClean="0"/>
              <a:t>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ACB5C-265D-4E86-8D44-D8609871A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4540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9792A-771D-40D3-B63D-5D8AB710D00A}" type="datetimeFigureOut">
              <a:rPr lang="en-US" smtClean="0"/>
              <a:t>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ACB5C-265D-4E86-8D44-D8609871A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242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9792A-771D-40D3-B63D-5D8AB710D00A}" type="datetimeFigureOut">
              <a:rPr lang="en-US" smtClean="0"/>
              <a:t>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ACB5C-265D-4E86-8D44-D8609871A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940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9792A-771D-40D3-B63D-5D8AB710D00A}" type="datetimeFigureOut">
              <a:rPr lang="en-US" smtClean="0"/>
              <a:t>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ACB5C-265D-4E86-8D44-D8609871A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984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9792A-771D-40D3-B63D-5D8AB710D00A}" type="datetimeFigureOut">
              <a:rPr lang="en-US" smtClean="0"/>
              <a:t>1/12/2012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ACB5C-265D-4E86-8D44-D8609871A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880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9792A-771D-40D3-B63D-5D8AB710D00A}" type="datetimeFigureOut">
              <a:rPr lang="en-US" smtClean="0"/>
              <a:t>1/12/2012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ACB5C-265D-4E86-8D44-D8609871A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615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9792A-771D-40D3-B63D-5D8AB710D00A}" type="datetimeFigureOut">
              <a:rPr lang="en-US" smtClean="0"/>
              <a:t>1/12/2012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ACB5C-265D-4E86-8D44-D8609871A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668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9792A-771D-40D3-B63D-5D8AB710D00A}" type="datetimeFigureOut">
              <a:rPr lang="en-US" smtClean="0"/>
              <a:t>1/12/2012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ACB5C-265D-4E86-8D44-D8609871A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884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9792A-771D-40D3-B63D-5D8AB710D00A}" type="datetimeFigureOut">
              <a:rPr lang="en-US" smtClean="0"/>
              <a:t>1/12/2012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ACB5C-265D-4E86-8D44-D8609871A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8135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9792A-771D-40D3-B63D-5D8AB710D00A}" type="datetimeFigureOut">
              <a:rPr lang="en-US" smtClean="0"/>
              <a:t>1/12/2012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ACB5C-265D-4E86-8D44-D8609871A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935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19792A-771D-40D3-B63D-5D8AB710D00A}" type="datetimeFigureOut">
              <a:rPr lang="en-US" smtClean="0"/>
              <a:t>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DACB5C-265D-4E86-8D44-D8609871A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11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Lesson 5.2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Use Perpendicular Bisectors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4512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Perpendicular Bisector- Segment, Ray, Line, or Plane that is perpendicular to a segment at its midpoint</a:t>
            </a:r>
          </a:p>
          <a:p>
            <a:r>
              <a:rPr lang="en-US" dirty="0" smtClean="0"/>
              <a:t>Concurrent- When three or more lines, rays, or segments intersect at the same point(</a:t>
            </a:r>
            <a:r>
              <a:rPr lang="en-US" b="1" dirty="0" smtClean="0"/>
              <a:t>point of concurrency</a:t>
            </a:r>
            <a:r>
              <a:rPr lang="en-US" dirty="0" smtClean="0"/>
              <a:t>), they are called </a:t>
            </a:r>
            <a:r>
              <a:rPr lang="en-US" b="1" dirty="0" smtClean="0"/>
              <a:t>concurrent </a:t>
            </a:r>
            <a:r>
              <a:rPr lang="en-US" dirty="0" smtClean="0"/>
              <a:t>lines, rays, or segments.</a:t>
            </a:r>
            <a:endParaRPr lang="en-US" dirty="0"/>
          </a:p>
        </p:txBody>
      </p:sp>
      <p:grpSp>
        <p:nvGrpSpPr>
          <p:cNvPr id="51" name="Group 50"/>
          <p:cNvGrpSpPr/>
          <p:nvPr/>
        </p:nvGrpSpPr>
        <p:grpSpPr>
          <a:xfrm>
            <a:off x="853601" y="1066418"/>
            <a:ext cx="6297485" cy="4898614"/>
            <a:chOff x="853601" y="1066418"/>
            <a:chExt cx="6297485" cy="4898614"/>
          </a:xfrm>
        </p:grpSpPr>
        <p:sp>
          <p:nvSpPr>
            <p:cNvPr id="4" name="SMARTInkAnnotation65"/>
            <p:cNvSpPr/>
            <p:nvPr/>
          </p:nvSpPr>
          <p:spPr>
            <a:xfrm>
              <a:off x="853601" y="1178719"/>
              <a:ext cx="116156" cy="473274"/>
            </a:xfrm>
            <a:custGeom>
              <a:avLst/>
              <a:gdLst/>
              <a:ahLst/>
              <a:cxnLst/>
              <a:rect l="0" t="0" r="0" b="0"/>
              <a:pathLst>
                <a:path w="116156" h="473274">
                  <a:moveTo>
                    <a:pt x="116155" y="0"/>
                  </a:moveTo>
                  <a:lnTo>
                    <a:pt x="108458" y="0"/>
                  </a:lnTo>
                  <a:lnTo>
                    <a:pt x="108044" y="992"/>
                  </a:lnTo>
                  <a:lnTo>
                    <a:pt x="107584" y="4740"/>
                  </a:lnTo>
                  <a:lnTo>
                    <a:pt x="104731" y="12359"/>
                  </a:lnTo>
                  <a:lnTo>
                    <a:pt x="102580" y="17169"/>
                  </a:lnTo>
                  <a:lnTo>
                    <a:pt x="100190" y="27805"/>
                  </a:lnTo>
                  <a:lnTo>
                    <a:pt x="98134" y="39147"/>
                  </a:lnTo>
                  <a:lnTo>
                    <a:pt x="96196" y="44949"/>
                  </a:lnTo>
                  <a:lnTo>
                    <a:pt x="93910" y="50802"/>
                  </a:lnTo>
                  <a:lnTo>
                    <a:pt x="88722" y="65243"/>
                  </a:lnTo>
                  <a:lnTo>
                    <a:pt x="77299" y="98766"/>
                  </a:lnTo>
                  <a:lnTo>
                    <a:pt x="73367" y="108508"/>
                  </a:lnTo>
                  <a:lnTo>
                    <a:pt x="68759" y="118972"/>
                  </a:lnTo>
                  <a:lnTo>
                    <a:pt x="63701" y="129916"/>
                  </a:lnTo>
                  <a:lnTo>
                    <a:pt x="59336" y="140189"/>
                  </a:lnTo>
                  <a:lnTo>
                    <a:pt x="55432" y="150014"/>
                  </a:lnTo>
                  <a:lnTo>
                    <a:pt x="51837" y="159540"/>
                  </a:lnTo>
                  <a:lnTo>
                    <a:pt x="47454" y="169860"/>
                  </a:lnTo>
                  <a:lnTo>
                    <a:pt x="37286" y="191910"/>
                  </a:lnTo>
                  <a:lnTo>
                    <a:pt x="32787" y="202354"/>
                  </a:lnTo>
                  <a:lnTo>
                    <a:pt x="28795" y="212293"/>
                  </a:lnTo>
                  <a:lnTo>
                    <a:pt x="25140" y="221896"/>
                  </a:lnTo>
                  <a:lnTo>
                    <a:pt x="21710" y="232266"/>
                  </a:lnTo>
                  <a:lnTo>
                    <a:pt x="18431" y="243149"/>
                  </a:lnTo>
                  <a:lnTo>
                    <a:pt x="12138" y="264832"/>
                  </a:lnTo>
                  <a:lnTo>
                    <a:pt x="6031" y="284390"/>
                  </a:lnTo>
                  <a:lnTo>
                    <a:pt x="4005" y="294765"/>
                  </a:lnTo>
                  <a:lnTo>
                    <a:pt x="2654" y="305651"/>
                  </a:lnTo>
                  <a:lnTo>
                    <a:pt x="1754" y="316877"/>
                  </a:lnTo>
                  <a:lnTo>
                    <a:pt x="1154" y="326345"/>
                  </a:lnTo>
                  <a:lnTo>
                    <a:pt x="487" y="342157"/>
                  </a:lnTo>
                  <a:lnTo>
                    <a:pt x="111" y="366955"/>
                  </a:lnTo>
                  <a:lnTo>
                    <a:pt x="0" y="393154"/>
                  </a:lnTo>
                  <a:lnTo>
                    <a:pt x="978" y="401009"/>
                  </a:lnTo>
                  <a:lnTo>
                    <a:pt x="2623" y="408230"/>
                  </a:lnTo>
                  <a:lnTo>
                    <a:pt x="4712" y="415028"/>
                  </a:lnTo>
                  <a:lnTo>
                    <a:pt x="7099" y="421545"/>
                  </a:lnTo>
                  <a:lnTo>
                    <a:pt x="9683" y="427873"/>
                  </a:lnTo>
                  <a:lnTo>
                    <a:pt x="12399" y="434077"/>
                  </a:lnTo>
                  <a:lnTo>
                    <a:pt x="16196" y="439205"/>
                  </a:lnTo>
                  <a:lnTo>
                    <a:pt x="20713" y="443616"/>
                  </a:lnTo>
                  <a:lnTo>
                    <a:pt x="25711" y="447548"/>
                  </a:lnTo>
                  <a:lnTo>
                    <a:pt x="31030" y="452155"/>
                  </a:lnTo>
                  <a:lnTo>
                    <a:pt x="36562" y="457210"/>
                  </a:lnTo>
                  <a:lnTo>
                    <a:pt x="53585" y="473273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SMARTInkAnnotation66"/>
            <p:cNvSpPr/>
            <p:nvPr/>
          </p:nvSpPr>
          <p:spPr>
            <a:xfrm>
              <a:off x="2927303" y="1223367"/>
              <a:ext cx="204054" cy="455415"/>
            </a:xfrm>
            <a:custGeom>
              <a:avLst/>
              <a:gdLst/>
              <a:ahLst/>
              <a:cxnLst/>
              <a:rect l="0" t="0" r="0" b="0"/>
              <a:pathLst>
                <a:path w="204054" h="455415">
                  <a:moveTo>
                    <a:pt x="0" y="0"/>
                  </a:moveTo>
                  <a:lnTo>
                    <a:pt x="17186" y="17169"/>
                  </a:lnTo>
                  <a:lnTo>
                    <a:pt x="22382" y="23353"/>
                  </a:lnTo>
                  <a:lnTo>
                    <a:pt x="27833" y="30451"/>
                  </a:lnTo>
                  <a:lnTo>
                    <a:pt x="33453" y="38160"/>
                  </a:lnTo>
                  <a:lnTo>
                    <a:pt x="44994" y="54663"/>
                  </a:lnTo>
                  <a:lnTo>
                    <a:pt x="50853" y="63231"/>
                  </a:lnTo>
                  <a:lnTo>
                    <a:pt x="65307" y="83335"/>
                  </a:lnTo>
                  <a:lnTo>
                    <a:pt x="73333" y="94252"/>
                  </a:lnTo>
                  <a:lnTo>
                    <a:pt x="81664" y="104506"/>
                  </a:lnTo>
                  <a:lnTo>
                    <a:pt x="90197" y="114319"/>
                  </a:lnTo>
                  <a:lnTo>
                    <a:pt x="98865" y="123838"/>
                  </a:lnTo>
                  <a:lnTo>
                    <a:pt x="107623" y="134152"/>
                  </a:lnTo>
                  <a:lnTo>
                    <a:pt x="125300" y="156196"/>
                  </a:lnTo>
                  <a:lnTo>
                    <a:pt x="134185" y="166639"/>
                  </a:lnTo>
                  <a:lnTo>
                    <a:pt x="143088" y="176577"/>
                  </a:lnTo>
                  <a:lnTo>
                    <a:pt x="152003" y="186179"/>
                  </a:lnTo>
                  <a:lnTo>
                    <a:pt x="158939" y="195557"/>
                  </a:lnTo>
                  <a:lnTo>
                    <a:pt x="164557" y="204785"/>
                  </a:lnTo>
                  <a:lnTo>
                    <a:pt x="169295" y="213914"/>
                  </a:lnTo>
                  <a:lnTo>
                    <a:pt x="174440" y="222977"/>
                  </a:lnTo>
                  <a:lnTo>
                    <a:pt x="179857" y="231995"/>
                  </a:lnTo>
                  <a:lnTo>
                    <a:pt x="185454" y="240984"/>
                  </a:lnTo>
                  <a:lnTo>
                    <a:pt x="189185" y="248961"/>
                  </a:lnTo>
                  <a:lnTo>
                    <a:pt x="193332" y="263115"/>
                  </a:lnTo>
                  <a:lnTo>
                    <a:pt x="195430" y="270660"/>
                  </a:lnTo>
                  <a:lnTo>
                    <a:pt x="200411" y="286981"/>
                  </a:lnTo>
                  <a:lnTo>
                    <a:pt x="202136" y="294508"/>
                  </a:lnTo>
                  <a:lnTo>
                    <a:pt x="204053" y="308163"/>
                  </a:lnTo>
                  <a:lnTo>
                    <a:pt x="202257" y="320847"/>
                  </a:lnTo>
                  <a:lnTo>
                    <a:pt x="199141" y="333099"/>
                  </a:lnTo>
                  <a:lnTo>
                    <a:pt x="197756" y="345159"/>
                  </a:lnTo>
                  <a:lnTo>
                    <a:pt x="194492" y="357133"/>
                  </a:lnTo>
                  <a:lnTo>
                    <a:pt x="189731" y="369070"/>
                  </a:lnTo>
                  <a:lnTo>
                    <a:pt x="184304" y="380989"/>
                  </a:lnTo>
                  <a:lnTo>
                    <a:pt x="172728" y="404810"/>
                  </a:lnTo>
                  <a:lnTo>
                    <a:pt x="157903" y="434578"/>
                  </a:lnTo>
                  <a:lnTo>
                    <a:pt x="154599" y="443838"/>
                  </a:lnTo>
                  <a:lnTo>
                    <a:pt x="151956" y="455414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SMARTInkAnnotation67"/>
            <p:cNvSpPr/>
            <p:nvPr/>
          </p:nvSpPr>
          <p:spPr>
            <a:xfrm>
              <a:off x="1211465" y="1125141"/>
              <a:ext cx="17500" cy="178594"/>
            </a:xfrm>
            <a:custGeom>
              <a:avLst/>
              <a:gdLst/>
              <a:ahLst/>
              <a:cxnLst/>
              <a:rect l="0" t="0" r="0" b="0"/>
              <a:pathLst>
                <a:path w="17500" h="178594">
                  <a:moveTo>
                    <a:pt x="8571" y="0"/>
                  </a:moveTo>
                  <a:lnTo>
                    <a:pt x="3825" y="0"/>
                  </a:lnTo>
                  <a:lnTo>
                    <a:pt x="2428" y="992"/>
                  </a:lnTo>
                  <a:lnTo>
                    <a:pt x="1496" y="2645"/>
                  </a:lnTo>
                  <a:lnTo>
                    <a:pt x="0" y="7688"/>
                  </a:lnTo>
                  <a:lnTo>
                    <a:pt x="871" y="9094"/>
                  </a:lnTo>
                  <a:lnTo>
                    <a:pt x="2444" y="11023"/>
                  </a:lnTo>
                  <a:lnTo>
                    <a:pt x="4486" y="13302"/>
                  </a:lnTo>
                  <a:lnTo>
                    <a:pt x="5848" y="16805"/>
                  </a:lnTo>
                  <a:lnTo>
                    <a:pt x="6755" y="21125"/>
                  </a:lnTo>
                  <a:lnTo>
                    <a:pt x="7360" y="25990"/>
                  </a:lnTo>
                  <a:lnTo>
                    <a:pt x="8757" y="30225"/>
                  </a:lnTo>
                  <a:lnTo>
                    <a:pt x="10681" y="34040"/>
                  </a:lnTo>
                  <a:lnTo>
                    <a:pt x="12957" y="37576"/>
                  </a:lnTo>
                  <a:lnTo>
                    <a:pt x="14474" y="41918"/>
                  </a:lnTo>
                  <a:lnTo>
                    <a:pt x="15486" y="46797"/>
                  </a:lnTo>
                  <a:lnTo>
                    <a:pt x="16160" y="52034"/>
                  </a:lnTo>
                  <a:lnTo>
                    <a:pt x="16610" y="57509"/>
                  </a:lnTo>
                  <a:lnTo>
                    <a:pt x="16910" y="63144"/>
                  </a:lnTo>
                  <a:lnTo>
                    <a:pt x="17243" y="74697"/>
                  </a:lnTo>
                  <a:lnTo>
                    <a:pt x="17493" y="109034"/>
                  </a:lnTo>
                  <a:lnTo>
                    <a:pt x="17499" y="114361"/>
                  </a:lnTo>
                  <a:lnTo>
                    <a:pt x="16509" y="118905"/>
                  </a:lnTo>
                  <a:lnTo>
                    <a:pt x="14856" y="122926"/>
                  </a:lnTo>
                  <a:lnTo>
                    <a:pt x="12761" y="126599"/>
                  </a:lnTo>
                  <a:lnTo>
                    <a:pt x="11364" y="131032"/>
                  </a:lnTo>
                  <a:lnTo>
                    <a:pt x="10433" y="135972"/>
                  </a:lnTo>
                  <a:lnTo>
                    <a:pt x="9812" y="141249"/>
                  </a:lnTo>
                  <a:lnTo>
                    <a:pt x="9398" y="145760"/>
                  </a:lnTo>
                  <a:lnTo>
                    <a:pt x="9122" y="149759"/>
                  </a:lnTo>
                  <a:lnTo>
                    <a:pt x="8938" y="153417"/>
                  </a:lnTo>
                  <a:lnTo>
                    <a:pt x="8734" y="160128"/>
                  </a:lnTo>
                  <a:lnTo>
                    <a:pt x="8571" y="178593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SMARTInkAnnotation68"/>
            <p:cNvSpPr/>
            <p:nvPr/>
          </p:nvSpPr>
          <p:spPr>
            <a:xfrm>
              <a:off x="1094895" y="1098352"/>
              <a:ext cx="223466" cy="80368"/>
            </a:xfrm>
            <a:custGeom>
              <a:avLst/>
              <a:gdLst/>
              <a:ahLst/>
              <a:cxnLst/>
              <a:rect l="0" t="0" r="0" b="0"/>
              <a:pathLst>
                <a:path w="223466" h="80368">
                  <a:moveTo>
                    <a:pt x="0" y="80367"/>
                  </a:moveTo>
                  <a:lnTo>
                    <a:pt x="4746" y="80367"/>
                  </a:lnTo>
                  <a:lnTo>
                    <a:pt x="7137" y="79374"/>
                  </a:lnTo>
                  <a:lnTo>
                    <a:pt x="9724" y="77721"/>
                  </a:lnTo>
                  <a:lnTo>
                    <a:pt x="12442" y="75626"/>
                  </a:lnTo>
                  <a:lnTo>
                    <a:pt x="15247" y="74230"/>
                  </a:lnTo>
                  <a:lnTo>
                    <a:pt x="21012" y="72678"/>
                  </a:lnTo>
                  <a:lnTo>
                    <a:pt x="23940" y="71272"/>
                  </a:lnTo>
                  <a:lnTo>
                    <a:pt x="26885" y="69343"/>
                  </a:lnTo>
                  <a:lnTo>
                    <a:pt x="29842" y="67064"/>
                  </a:lnTo>
                  <a:lnTo>
                    <a:pt x="34792" y="64553"/>
                  </a:lnTo>
                  <a:lnTo>
                    <a:pt x="41072" y="61887"/>
                  </a:lnTo>
                  <a:lnTo>
                    <a:pt x="48238" y="59117"/>
                  </a:lnTo>
                  <a:lnTo>
                    <a:pt x="55002" y="57270"/>
                  </a:lnTo>
                  <a:lnTo>
                    <a:pt x="61497" y="56039"/>
                  </a:lnTo>
                  <a:lnTo>
                    <a:pt x="67814" y="55219"/>
                  </a:lnTo>
                  <a:lnTo>
                    <a:pt x="74012" y="53680"/>
                  </a:lnTo>
                  <a:lnTo>
                    <a:pt x="80130" y="51661"/>
                  </a:lnTo>
                  <a:lnTo>
                    <a:pt x="86195" y="49323"/>
                  </a:lnTo>
                  <a:lnTo>
                    <a:pt x="100879" y="44080"/>
                  </a:lnTo>
                  <a:lnTo>
                    <a:pt x="108966" y="41293"/>
                  </a:lnTo>
                  <a:lnTo>
                    <a:pt x="116344" y="38442"/>
                  </a:lnTo>
                  <a:lnTo>
                    <a:pt x="123249" y="35550"/>
                  </a:lnTo>
                  <a:lnTo>
                    <a:pt x="129838" y="32629"/>
                  </a:lnTo>
                  <a:lnTo>
                    <a:pt x="137211" y="29690"/>
                  </a:lnTo>
                  <a:lnTo>
                    <a:pt x="153348" y="23779"/>
                  </a:lnTo>
                  <a:lnTo>
                    <a:pt x="159836" y="20813"/>
                  </a:lnTo>
                  <a:lnTo>
                    <a:pt x="165155" y="17844"/>
                  </a:lnTo>
                  <a:lnTo>
                    <a:pt x="169694" y="14872"/>
                  </a:lnTo>
                  <a:lnTo>
                    <a:pt x="174706" y="12892"/>
                  </a:lnTo>
                  <a:lnTo>
                    <a:pt x="180034" y="11571"/>
                  </a:lnTo>
                  <a:lnTo>
                    <a:pt x="185572" y="10690"/>
                  </a:lnTo>
                  <a:lnTo>
                    <a:pt x="190258" y="9111"/>
                  </a:lnTo>
                  <a:lnTo>
                    <a:pt x="194374" y="7066"/>
                  </a:lnTo>
                  <a:lnTo>
                    <a:pt x="198112" y="4711"/>
                  </a:lnTo>
                  <a:lnTo>
                    <a:pt x="202590" y="3140"/>
                  </a:lnTo>
                  <a:lnTo>
                    <a:pt x="207562" y="2093"/>
                  </a:lnTo>
                  <a:lnTo>
                    <a:pt x="223465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SMARTInkAnnotation69"/>
            <p:cNvSpPr/>
            <p:nvPr/>
          </p:nvSpPr>
          <p:spPr>
            <a:xfrm>
              <a:off x="1157834" y="1268016"/>
              <a:ext cx="124772" cy="35719"/>
            </a:xfrm>
            <a:custGeom>
              <a:avLst/>
              <a:gdLst/>
              <a:ahLst/>
              <a:cxnLst/>
              <a:rect l="0" t="0" r="0" b="0"/>
              <a:pathLst>
                <a:path w="124772" h="35719">
                  <a:moveTo>
                    <a:pt x="8570" y="35718"/>
                  </a:moveTo>
                  <a:lnTo>
                    <a:pt x="0" y="35718"/>
                  </a:lnTo>
                  <a:lnTo>
                    <a:pt x="20653" y="35718"/>
                  </a:lnTo>
                  <a:lnTo>
                    <a:pt x="23577" y="34726"/>
                  </a:lnTo>
                  <a:lnTo>
                    <a:pt x="26520" y="33073"/>
                  </a:lnTo>
                  <a:lnTo>
                    <a:pt x="29476" y="30978"/>
                  </a:lnTo>
                  <a:lnTo>
                    <a:pt x="33432" y="28589"/>
                  </a:lnTo>
                  <a:lnTo>
                    <a:pt x="38056" y="26005"/>
                  </a:lnTo>
                  <a:lnTo>
                    <a:pt x="43125" y="23289"/>
                  </a:lnTo>
                  <a:lnTo>
                    <a:pt x="49484" y="21479"/>
                  </a:lnTo>
                  <a:lnTo>
                    <a:pt x="56703" y="20272"/>
                  </a:lnTo>
                  <a:lnTo>
                    <a:pt x="64495" y="19468"/>
                  </a:lnTo>
                  <a:lnTo>
                    <a:pt x="71676" y="17939"/>
                  </a:lnTo>
                  <a:lnTo>
                    <a:pt x="78449" y="15928"/>
                  </a:lnTo>
                  <a:lnTo>
                    <a:pt x="84951" y="13595"/>
                  </a:lnTo>
                  <a:lnTo>
                    <a:pt x="91273" y="12040"/>
                  </a:lnTo>
                  <a:lnTo>
                    <a:pt x="97473" y="11003"/>
                  </a:lnTo>
                  <a:lnTo>
                    <a:pt x="103593" y="10312"/>
                  </a:lnTo>
                  <a:lnTo>
                    <a:pt x="108666" y="8859"/>
                  </a:lnTo>
                  <a:lnTo>
                    <a:pt x="113041" y="6898"/>
                  </a:lnTo>
                  <a:lnTo>
                    <a:pt x="124771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SMARTInkAnnotation70"/>
            <p:cNvSpPr/>
            <p:nvPr/>
          </p:nvSpPr>
          <p:spPr>
            <a:xfrm>
              <a:off x="1300483" y="1196992"/>
              <a:ext cx="151956" cy="115659"/>
            </a:xfrm>
            <a:custGeom>
              <a:avLst/>
              <a:gdLst/>
              <a:ahLst/>
              <a:cxnLst/>
              <a:rect l="0" t="0" r="0" b="0"/>
              <a:pathLst>
                <a:path w="151956" h="115659">
                  <a:moveTo>
                    <a:pt x="0" y="53164"/>
                  </a:moveTo>
                  <a:lnTo>
                    <a:pt x="0" y="57905"/>
                  </a:lnTo>
                  <a:lnTo>
                    <a:pt x="993" y="59301"/>
                  </a:lnTo>
                  <a:lnTo>
                    <a:pt x="2648" y="60232"/>
                  </a:lnTo>
                  <a:lnTo>
                    <a:pt x="7696" y="61726"/>
                  </a:lnTo>
                  <a:lnTo>
                    <a:pt x="8110" y="62841"/>
                  </a:lnTo>
                  <a:lnTo>
                    <a:pt x="8386" y="64576"/>
                  </a:lnTo>
                  <a:lnTo>
                    <a:pt x="8570" y="66725"/>
                  </a:lnTo>
                  <a:lnTo>
                    <a:pt x="9686" y="69150"/>
                  </a:lnTo>
                  <a:lnTo>
                    <a:pt x="11423" y="71759"/>
                  </a:lnTo>
                  <a:lnTo>
                    <a:pt x="13574" y="74490"/>
                  </a:lnTo>
                  <a:lnTo>
                    <a:pt x="15008" y="77304"/>
                  </a:lnTo>
                  <a:lnTo>
                    <a:pt x="15964" y="80171"/>
                  </a:lnTo>
                  <a:lnTo>
                    <a:pt x="16602" y="83075"/>
                  </a:lnTo>
                  <a:lnTo>
                    <a:pt x="18020" y="86003"/>
                  </a:lnTo>
                  <a:lnTo>
                    <a:pt x="19958" y="88948"/>
                  </a:lnTo>
                  <a:lnTo>
                    <a:pt x="22244" y="91902"/>
                  </a:lnTo>
                  <a:lnTo>
                    <a:pt x="23768" y="94865"/>
                  </a:lnTo>
                  <a:lnTo>
                    <a:pt x="24784" y="97832"/>
                  </a:lnTo>
                  <a:lnTo>
                    <a:pt x="25461" y="100802"/>
                  </a:lnTo>
                  <a:lnTo>
                    <a:pt x="26906" y="103774"/>
                  </a:lnTo>
                  <a:lnTo>
                    <a:pt x="28862" y="106748"/>
                  </a:lnTo>
                  <a:lnTo>
                    <a:pt x="35718" y="115626"/>
                  </a:lnTo>
                  <a:lnTo>
                    <a:pt x="30998" y="115658"/>
                  </a:lnTo>
                  <a:lnTo>
                    <a:pt x="29604" y="114671"/>
                  </a:lnTo>
                  <a:lnTo>
                    <a:pt x="28674" y="113020"/>
                  </a:lnTo>
                  <a:lnTo>
                    <a:pt x="28055" y="110927"/>
                  </a:lnTo>
                  <a:lnTo>
                    <a:pt x="27642" y="108540"/>
                  </a:lnTo>
                  <a:lnTo>
                    <a:pt x="27366" y="105957"/>
                  </a:lnTo>
                  <a:lnTo>
                    <a:pt x="27182" y="103242"/>
                  </a:lnTo>
                  <a:lnTo>
                    <a:pt x="27060" y="100440"/>
                  </a:lnTo>
                  <a:lnTo>
                    <a:pt x="26924" y="94681"/>
                  </a:lnTo>
                  <a:lnTo>
                    <a:pt x="25895" y="90764"/>
                  </a:lnTo>
                  <a:lnTo>
                    <a:pt x="24215" y="86168"/>
                  </a:lnTo>
                  <a:lnTo>
                    <a:pt x="22102" y="81120"/>
                  </a:lnTo>
                  <a:lnTo>
                    <a:pt x="20694" y="76762"/>
                  </a:lnTo>
                  <a:lnTo>
                    <a:pt x="19755" y="72865"/>
                  </a:lnTo>
                  <a:lnTo>
                    <a:pt x="19129" y="69275"/>
                  </a:lnTo>
                  <a:lnTo>
                    <a:pt x="18711" y="65889"/>
                  </a:lnTo>
                  <a:lnTo>
                    <a:pt x="18433" y="62639"/>
                  </a:lnTo>
                  <a:lnTo>
                    <a:pt x="18248" y="59481"/>
                  </a:lnTo>
                  <a:lnTo>
                    <a:pt x="19117" y="56383"/>
                  </a:lnTo>
                  <a:lnTo>
                    <a:pt x="20690" y="53326"/>
                  </a:lnTo>
                  <a:lnTo>
                    <a:pt x="22732" y="50295"/>
                  </a:lnTo>
                  <a:lnTo>
                    <a:pt x="24093" y="47283"/>
                  </a:lnTo>
                  <a:lnTo>
                    <a:pt x="25000" y="44282"/>
                  </a:lnTo>
                  <a:lnTo>
                    <a:pt x="25605" y="41290"/>
                  </a:lnTo>
                  <a:lnTo>
                    <a:pt x="27002" y="38303"/>
                  </a:lnTo>
                  <a:lnTo>
                    <a:pt x="28926" y="35319"/>
                  </a:lnTo>
                  <a:lnTo>
                    <a:pt x="31202" y="32338"/>
                  </a:lnTo>
                  <a:lnTo>
                    <a:pt x="33712" y="29358"/>
                  </a:lnTo>
                  <a:lnTo>
                    <a:pt x="36379" y="26379"/>
                  </a:lnTo>
                  <a:lnTo>
                    <a:pt x="41991" y="20424"/>
                  </a:lnTo>
                  <a:lnTo>
                    <a:pt x="47795" y="14470"/>
                  </a:lnTo>
                  <a:lnTo>
                    <a:pt x="50734" y="12485"/>
                  </a:lnTo>
                  <a:lnTo>
                    <a:pt x="53686" y="11162"/>
                  </a:lnTo>
                  <a:lnTo>
                    <a:pt x="56647" y="10280"/>
                  </a:lnTo>
                  <a:lnTo>
                    <a:pt x="59614" y="8700"/>
                  </a:lnTo>
                  <a:lnTo>
                    <a:pt x="62586" y="6654"/>
                  </a:lnTo>
                  <a:lnTo>
                    <a:pt x="65560" y="4298"/>
                  </a:lnTo>
                  <a:lnTo>
                    <a:pt x="68536" y="2727"/>
                  </a:lnTo>
                  <a:lnTo>
                    <a:pt x="71513" y="1680"/>
                  </a:lnTo>
                  <a:lnTo>
                    <a:pt x="74491" y="982"/>
                  </a:lnTo>
                  <a:lnTo>
                    <a:pt x="77469" y="517"/>
                  </a:lnTo>
                  <a:lnTo>
                    <a:pt x="80448" y="206"/>
                  </a:lnTo>
                  <a:lnTo>
                    <a:pt x="83427" y="0"/>
                  </a:lnTo>
                  <a:lnTo>
                    <a:pt x="86406" y="854"/>
                  </a:lnTo>
                  <a:lnTo>
                    <a:pt x="89386" y="2416"/>
                  </a:lnTo>
                  <a:lnTo>
                    <a:pt x="92365" y="4449"/>
                  </a:lnTo>
                  <a:lnTo>
                    <a:pt x="95344" y="6797"/>
                  </a:lnTo>
                  <a:lnTo>
                    <a:pt x="98324" y="9354"/>
                  </a:lnTo>
                  <a:lnTo>
                    <a:pt x="101303" y="12051"/>
                  </a:lnTo>
                  <a:lnTo>
                    <a:pt x="107262" y="17694"/>
                  </a:lnTo>
                  <a:lnTo>
                    <a:pt x="110242" y="20588"/>
                  </a:lnTo>
                  <a:lnTo>
                    <a:pt x="114215" y="23509"/>
                  </a:lnTo>
                  <a:lnTo>
                    <a:pt x="118849" y="26449"/>
                  </a:lnTo>
                  <a:lnTo>
                    <a:pt x="123926" y="29401"/>
                  </a:lnTo>
                  <a:lnTo>
                    <a:pt x="127310" y="32361"/>
                  </a:lnTo>
                  <a:lnTo>
                    <a:pt x="129566" y="35326"/>
                  </a:lnTo>
                  <a:lnTo>
                    <a:pt x="137932" y="51956"/>
                  </a:lnTo>
                  <a:lnTo>
                    <a:pt x="140620" y="55335"/>
                  </a:lnTo>
                  <a:lnTo>
                    <a:pt x="143405" y="57588"/>
                  </a:lnTo>
                  <a:lnTo>
                    <a:pt x="146255" y="59090"/>
                  </a:lnTo>
                  <a:lnTo>
                    <a:pt x="148155" y="61083"/>
                  </a:lnTo>
                  <a:lnTo>
                    <a:pt x="149422" y="63405"/>
                  </a:lnTo>
                  <a:lnTo>
                    <a:pt x="150266" y="65944"/>
                  </a:lnTo>
                  <a:lnTo>
                    <a:pt x="150829" y="68629"/>
                  </a:lnTo>
                  <a:lnTo>
                    <a:pt x="151205" y="71412"/>
                  </a:lnTo>
                  <a:lnTo>
                    <a:pt x="151455" y="74259"/>
                  </a:lnTo>
                  <a:lnTo>
                    <a:pt x="151622" y="77149"/>
                  </a:lnTo>
                  <a:lnTo>
                    <a:pt x="151955" y="88883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SMARTInkAnnotation71"/>
            <p:cNvSpPr/>
            <p:nvPr/>
          </p:nvSpPr>
          <p:spPr>
            <a:xfrm>
              <a:off x="1506070" y="1080492"/>
              <a:ext cx="8939" cy="214314"/>
            </a:xfrm>
            <a:custGeom>
              <a:avLst/>
              <a:gdLst/>
              <a:ahLst/>
              <a:cxnLst/>
              <a:rect l="0" t="0" r="0" b="0"/>
              <a:pathLst>
                <a:path w="8939" h="214314">
                  <a:moveTo>
                    <a:pt x="0" y="0"/>
                  </a:moveTo>
                  <a:lnTo>
                    <a:pt x="0" y="4740"/>
                  </a:lnTo>
                  <a:lnTo>
                    <a:pt x="993" y="8121"/>
                  </a:lnTo>
                  <a:lnTo>
                    <a:pt x="2648" y="12360"/>
                  </a:lnTo>
                  <a:lnTo>
                    <a:pt x="4745" y="17169"/>
                  </a:lnTo>
                  <a:lnTo>
                    <a:pt x="6143" y="22360"/>
                  </a:lnTo>
                  <a:lnTo>
                    <a:pt x="7074" y="27805"/>
                  </a:lnTo>
                  <a:lnTo>
                    <a:pt x="7696" y="33420"/>
                  </a:lnTo>
                  <a:lnTo>
                    <a:pt x="8110" y="40139"/>
                  </a:lnTo>
                  <a:lnTo>
                    <a:pt x="8570" y="55543"/>
                  </a:lnTo>
                  <a:lnTo>
                    <a:pt x="8890" y="88772"/>
                  </a:lnTo>
                  <a:lnTo>
                    <a:pt x="8938" y="214313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SMARTInkAnnotation72"/>
            <p:cNvSpPr/>
            <p:nvPr/>
          </p:nvSpPr>
          <p:spPr>
            <a:xfrm>
              <a:off x="1488193" y="1160902"/>
              <a:ext cx="196225" cy="124557"/>
            </a:xfrm>
            <a:custGeom>
              <a:avLst/>
              <a:gdLst/>
              <a:ahLst/>
              <a:cxnLst/>
              <a:rect l="0" t="0" r="0" b="0"/>
              <a:pathLst>
                <a:path w="196225" h="124557">
                  <a:moveTo>
                    <a:pt x="0" y="71395"/>
                  </a:moveTo>
                  <a:lnTo>
                    <a:pt x="113226" y="71395"/>
                  </a:lnTo>
                  <a:lnTo>
                    <a:pt x="118190" y="70402"/>
                  </a:lnTo>
                  <a:lnTo>
                    <a:pt x="122493" y="68749"/>
                  </a:lnTo>
                  <a:lnTo>
                    <a:pt x="126355" y="66654"/>
                  </a:lnTo>
                  <a:lnTo>
                    <a:pt x="130916" y="65258"/>
                  </a:lnTo>
                  <a:lnTo>
                    <a:pt x="135942" y="64327"/>
                  </a:lnTo>
                  <a:lnTo>
                    <a:pt x="141280" y="63706"/>
                  </a:lnTo>
                  <a:lnTo>
                    <a:pt x="145832" y="62300"/>
                  </a:lnTo>
                  <a:lnTo>
                    <a:pt x="149859" y="60371"/>
                  </a:lnTo>
                  <a:lnTo>
                    <a:pt x="153537" y="58092"/>
                  </a:lnTo>
                  <a:lnTo>
                    <a:pt x="157976" y="55581"/>
                  </a:lnTo>
                  <a:lnTo>
                    <a:pt x="168205" y="50145"/>
                  </a:lnTo>
                  <a:lnTo>
                    <a:pt x="172720" y="47306"/>
                  </a:lnTo>
                  <a:lnTo>
                    <a:pt x="176723" y="44422"/>
                  </a:lnTo>
                  <a:lnTo>
                    <a:pt x="180385" y="41506"/>
                  </a:lnTo>
                  <a:lnTo>
                    <a:pt x="182827" y="38571"/>
                  </a:lnTo>
                  <a:lnTo>
                    <a:pt x="184455" y="35621"/>
                  </a:lnTo>
                  <a:lnTo>
                    <a:pt x="185540" y="32663"/>
                  </a:lnTo>
                  <a:lnTo>
                    <a:pt x="187256" y="29699"/>
                  </a:lnTo>
                  <a:lnTo>
                    <a:pt x="189394" y="26730"/>
                  </a:lnTo>
                  <a:lnTo>
                    <a:pt x="195215" y="19577"/>
                  </a:lnTo>
                  <a:lnTo>
                    <a:pt x="196011" y="15953"/>
                  </a:lnTo>
                  <a:lnTo>
                    <a:pt x="196224" y="13598"/>
                  </a:lnTo>
                  <a:lnTo>
                    <a:pt x="195372" y="11035"/>
                  </a:lnTo>
                  <a:lnTo>
                    <a:pt x="193811" y="8335"/>
                  </a:lnTo>
                  <a:lnTo>
                    <a:pt x="188915" y="1612"/>
                  </a:lnTo>
                  <a:lnTo>
                    <a:pt x="187520" y="1061"/>
                  </a:lnTo>
                  <a:lnTo>
                    <a:pt x="183322" y="448"/>
                  </a:lnTo>
                  <a:lnTo>
                    <a:pt x="178145" y="175"/>
                  </a:lnTo>
                  <a:lnTo>
                    <a:pt x="172534" y="54"/>
                  </a:lnTo>
                  <a:lnTo>
                    <a:pt x="166729" y="0"/>
                  </a:lnTo>
                  <a:lnTo>
                    <a:pt x="163791" y="978"/>
                  </a:lnTo>
                  <a:lnTo>
                    <a:pt x="157878" y="4710"/>
                  </a:lnTo>
                  <a:lnTo>
                    <a:pt x="154910" y="7095"/>
                  </a:lnTo>
                  <a:lnTo>
                    <a:pt x="151939" y="9677"/>
                  </a:lnTo>
                  <a:lnTo>
                    <a:pt x="148965" y="12390"/>
                  </a:lnTo>
                  <a:lnTo>
                    <a:pt x="143012" y="18051"/>
                  </a:lnTo>
                  <a:lnTo>
                    <a:pt x="140034" y="20949"/>
                  </a:lnTo>
                  <a:lnTo>
                    <a:pt x="137056" y="24866"/>
                  </a:lnTo>
                  <a:lnTo>
                    <a:pt x="134077" y="29461"/>
                  </a:lnTo>
                  <a:lnTo>
                    <a:pt x="131098" y="34509"/>
                  </a:lnTo>
                  <a:lnTo>
                    <a:pt x="129112" y="38867"/>
                  </a:lnTo>
                  <a:lnTo>
                    <a:pt x="127788" y="42764"/>
                  </a:lnTo>
                  <a:lnTo>
                    <a:pt x="126905" y="46355"/>
                  </a:lnTo>
                  <a:lnTo>
                    <a:pt x="125323" y="50733"/>
                  </a:lnTo>
                  <a:lnTo>
                    <a:pt x="123276" y="55636"/>
                  </a:lnTo>
                  <a:lnTo>
                    <a:pt x="120918" y="60889"/>
                  </a:lnTo>
                  <a:lnTo>
                    <a:pt x="119345" y="65383"/>
                  </a:lnTo>
                  <a:lnTo>
                    <a:pt x="118297" y="69371"/>
                  </a:lnTo>
                  <a:lnTo>
                    <a:pt x="117598" y="73022"/>
                  </a:lnTo>
                  <a:lnTo>
                    <a:pt x="117133" y="77441"/>
                  </a:lnTo>
                  <a:lnTo>
                    <a:pt x="116822" y="82371"/>
                  </a:lnTo>
                  <a:lnTo>
                    <a:pt x="116477" y="92148"/>
                  </a:lnTo>
                  <a:lnTo>
                    <a:pt x="116283" y="103231"/>
                  </a:lnTo>
                  <a:lnTo>
                    <a:pt x="116238" y="109687"/>
                  </a:lnTo>
                  <a:lnTo>
                    <a:pt x="117219" y="111806"/>
                  </a:lnTo>
                  <a:lnTo>
                    <a:pt x="118866" y="113218"/>
                  </a:lnTo>
                  <a:lnTo>
                    <a:pt x="120957" y="114160"/>
                  </a:lnTo>
                  <a:lnTo>
                    <a:pt x="125929" y="117852"/>
                  </a:lnTo>
                  <a:lnTo>
                    <a:pt x="128645" y="120226"/>
                  </a:lnTo>
                  <a:lnTo>
                    <a:pt x="131449" y="121808"/>
                  </a:lnTo>
                  <a:lnTo>
                    <a:pt x="137214" y="123566"/>
                  </a:lnTo>
                  <a:lnTo>
                    <a:pt x="143086" y="124348"/>
                  </a:lnTo>
                  <a:lnTo>
                    <a:pt x="146043" y="124556"/>
                  </a:lnTo>
                  <a:lnTo>
                    <a:pt x="149007" y="123703"/>
                  </a:lnTo>
                  <a:lnTo>
                    <a:pt x="151976" y="122142"/>
                  </a:lnTo>
                  <a:lnTo>
                    <a:pt x="160894" y="116043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SMARTInkAnnotation73"/>
            <p:cNvSpPr/>
            <p:nvPr/>
          </p:nvSpPr>
          <p:spPr>
            <a:xfrm>
              <a:off x="1711657" y="1178719"/>
              <a:ext cx="98325" cy="115673"/>
            </a:xfrm>
            <a:custGeom>
              <a:avLst/>
              <a:gdLst/>
              <a:ahLst/>
              <a:cxnLst/>
              <a:rect l="0" t="0" r="0" b="0"/>
              <a:pathLst>
                <a:path w="98325" h="115673">
                  <a:moveTo>
                    <a:pt x="0" y="44648"/>
                  </a:moveTo>
                  <a:lnTo>
                    <a:pt x="0" y="57077"/>
                  </a:lnTo>
                  <a:lnTo>
                    <a:pt x="993" y="59879"/>
                  </a:lnTo>
                  <a:lnTo>
                    <a:pt x="2648" y="62740"/>
                  </a:lnTo>
                  <a:lnTo>
                    <a:pt x="4745" y="65639"/>
                  </a:lnTo>
                  <a:lnTo>
                    <a:pt x="6143" y="68564"/>
                  </a:lnTo>
                  <a:lnTo>
                    <a:pt x="7075" y="71506"/>
                  </a:lnTo>
                  <a:lnTo>
                    <a:pt x="7696" y="74460"/>
                  </a:lnTo>
                  <a:lnTo>
                    <a:pt x="8110" y="77421"/>
                  </a:lnTo>
                  <a:lnTo>
                    <a:pt x="8386" y="80387"/>
                  </a:lnTo>
                  <a:lnTo>
                    <a:pt x="8570" y="83357"/>
                  </a:lnTo>
                  <a:lnTo>
                    <a:pt x="9686" y="86329"/>
                  </a:lnTo>
                  <a:lnTo>
                    <a:pt x="11423" y="89303"/>
                  </a:lnTo>
                  <a:lnTo>
                    <a:pt x="13575" y="92277"/>
                  </a:lnTo>
                  <a:lnTo>
                    <a:pt x="15009" y="95252"/>
                  </a:lnTo>
                  <a:lnTo>
                    <a:pt x="15965" y="98228"/>
                  </a:lnTo>
                  <a:lnTo>
                    <a:pt x="17499" y="105392"/>
                  </a:lnTo>
                  <a:lnTo>
                    <a:pt x="18619" y="106972"/>
                  </a:lnTo>
                  <a:lnTo>
                    <a:pt x="20358" y="109018"/>
                  </a:lnTo>
                  <a:lnTo>
                    <a:pt x="26438" y="115672"/>
                  </a:lnTo>
                  <a:lnTo>
                    <a:pt x="26648" y="113256"/>
                  </a:lnTo>
                  <a:lnTo>
                    <a:pt x="26783" y="108361"/>
                  </a:lnTo>
                  <a:lnTo>
                    <a:pt x="26806" y="102772"/>
                  </a:lnTo>
                  <a:lnTo>
                    <a:pt x="25816" y="100265"/>
                  </a:lnTo>
                  <a:lnTo>
                    <a:pt x="24163" y="97601"/>
                  </a:lnTo>
                  <a:lnTo>
                    <a:pt x="22068" y="94833"/>
                  </a:lnTo>
                  <a:lnTo>
                    <a:pt x="20671" y="91995"/>
                  </a:lnTo>
                  <a:lnTo>
                    <a:pt x="19740" y="89111"/>
                  </a:lnTo>
                  <a:lnTo>
                    <a:pt x="19119" y="86196"/>
                  </a:lnTo>
                  <a:lnTo>
                    <a:pt x="18705" y="83261"/>
                  </a:lnTo>
                  <a:lnTo>
                    <a:pt x="18429" y="80312"/>
                  </a:lnTo>
                  <a:lnTo>
                    <a:pt x="18245" y="77354"/>
                  </a:lnTo>
                  <a:lnTo>
                    <a:pt x="17129" y="74389"/>
                  </a:lnTo>
                  <a:lnTo>
                    <a:pt x="15392" y="71421"/>
                  </a:lnTo>
                  <a:lnTo>
                    <a:pt x="13241" y="68450"/>
                  </a:lnTo>
                  <a:lnTo>
                    <a:pt x="11807" y="65477"/>
                  </a:lnTo>
                  <a:lnTo>
                    <a:pt x="10851" y="62503"/>
                  </a:lnTo>
                  <a:lnTo>
                    <a:pt x="10213" y="59528"/>
                  </a:lnTo>
                  <a:lnTo>
                    <a:pt x="9789" y="56552"/>
                  </a:lnTo>
                  <a:lnTo>
                    <a:pt x="9505" y="53576"/>
                  </a:lnTo>
                  <a:lnTo>
                    <a:pt x="9316" y="50600"/>
                  </a:lnTo>
                  <a:lnTo>
                    <a:pt x="9106" y="44648"/>
                  </a:lnTo>
                  <a:lnTo>
                    <a:pt x="8972" y="32742"/>
                  </a:lnTo>
                  <a:lnTo>
                    <a:pt x="9954" y="30757"/>
                  </a:lnTo>
                  <a:lnTo>
                    <a:pt x="11602" y="29435"/>
                  </a:lnTo>
                  <a:lnTo>
                    <a:pt x="13694" y="28553"/>
                  </a:lnTo>
                  <a:lnTo>
                    <a:pt x="16081" y="26972"/>
                  </a:lnTo>
                  <a:lnTo>
                    <a:pt x="18666" y="24927"/>
                  </a:lnTo>
                  <a:lnTo>
                    <a:pt x="21383" y="22571"/>
                  </a:lnTo>
                  <a:lnTo>
                    <a:pt x="24187" y="20008"/>
                  </a:lnTo>
                  <a:lnTo>
                    <a:pt x="29951" y="14515"/>
                  </a:lnTo>
                  <a:lnTo>
                    <a:pt x="33872" y="11661"/>
                  </a:lnTo>
                  <a:lnTo>
                    <a:pt x="38472" y="8766"/>
                  </a:lnTo>
                  <a:lnTo>
                    <a:pt x="43525" y="5844"/>
                  </a:lnTo>
                  <a:lnTo>
                    <a:pt x="48880" y="3896"/>
                  </a:lnTo>
                  <a:lnTo>
                    <a:pt x="54437" y="2597"/>
                  </a:lnTo>
                  <a:lnTo>
                    <a:pt x="60127" y="1731"/>
                  </a:lnTo>
                  <a:lnTo>
                    <a:pt x="65907" y="1154"/>
                  </a:lnTo>
                  <a:lnTo>
                    <a:pt x="71747" y="769"/>
                  </a:lnTo>
                  <a:lnTo>
                    <a:pt x="82539" y="342"/>
                  </a:lnTo>
                  <a:lnTo>
                    <a:pt x="98324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SMARTInkAnnotation74"/>
            <p:cNvSpPr/>
            <p:nvPr/>
          </p:nvSpPr>
          <p:spPr>
            <a:xfrm>
              <a:off x="1863613" y="1151930"/>
              <a:ext cx="89386" cy="125016"/>
            </a:xfrm>
            <a:custGeom>
              <a:avLst/>
              <a:gdLst/>
              <a:ahLst/>
              <a:cxnLst/>
              <a:rect l="0" t="0" r="0" b="0"/>
              <a:pathLst>
                <a:path w="89386" h="125016">
                  <a:moveTo>
                    <a:pt x="89385" y="0"/>
                  </a:moveTo>
                  <a:lnTo>
                    <a:pt x="60319" y="0"/>
                  </a:lnTo>
                  <a:lnTo>
                    <a:pt x="56103" y="992"/>
                  </a:lnTo>
                  <a:lnTo>
                    <a:pt x="51307" y="2646"/>
                  </a:lnTo>
                  <a:lnTo>
                    <a:pt x="46122" y="4740"/>
                  </a:lnTo>
                  <a:lnTo>
                    <a:pt x="40680" y="6137"/>
                  </a:lnTo>
                  <a:lnTo>
                    <a:pt x="35065" y="7067"/>
                  </a:lnTo>
                  <a:lnTo>
                    <a:pt x="29336" y="7688"/>
                  </a:lnTo>
                  <a:lnTo>
                    <a:pt x="24523" y="9094"/>
                  </a:lnTo>
                  <a:lnTo>
                    <a:pt x="20321" y="11024"/>
                  </a:lnTo>
                  <a:lnTo>
                    <a:pt x="16527" y="13302"/>
                  </a:lnTo>
                  <a:lnTo>
                    <a:pt x="13004" y="14821"/>
                  </a:lnTo>
                  <a:lnTo>
                    <a:pt x="9662" y="15834"/>
                  </a:lnTo>
                  <a:lnTo>
                    <a:pt x="6442" y="16509"/>
                  </a:lnTo>
                  <a:lnTo>
                    <a:pt x="4294" y="17951"/>
                  </a:lnTo>
                  <a:lnTo>
                    <a:pt x="2863" y="19905"/>
                  </a:lnTo>
                  <a:lnTo>
                    <a:pt x="1908" y="22199"/>
                  </a:lnTo>
                  <a:lnTo>
                    <a:pt x="1272" y="24721"/>
                  </a:lnTo>
                  <a:lnTo>
                    <a:pt x="848" y="27395"/>
                  </a:lnTo>
                  <a:lnTo>
                    <a:pt x="167" y="34074"/>
                  </a:lnTo>
                  <a:lnTo>
                    <a:pt x="2722" y="37634"/>
                  </a:lnTo>
                  <a:lnTo>
                    <a:pt x="4794" y="39972"/>
                  </a:lnTo>
                  <a:lnTo>
                    <a:pt x="9745" y="45216"/>
                  </a:lnTo>
                  <a:lnTo>
                    <a:pt x="21016" y="56666"/>
                  </a:lnTo>
                  <a:lnTo>
                    <a:pt x="24935" y="59606"/>
                  </a:lnTo>
                  <a:lnTo>
                    <a:pt x="29535" y="62557"/>
                  </a:lnTo>
                  <a:lnTo>
                    <a:pt x="34587" y="65517"/>
                  </a:lnTo>
                  <a:lnTo>
                    <a:pt x="39942" y="67490"/>
                  </a:lnTo>
                  <a:lnTo>
                    <a:pt x="45498" y="68806"/>
                  </a:lnTo>
                  <a:lnTo>
                    <a:pt x="51189" y="69683"/>
                  </a:lnTo>
                  <a:lnTo>
                    <a:pt x="55975" y="71260"/>
                  </a:lnTo>
                  <a:lnTo>
                    <a:pt x="60160" y="73303"/>
                  </a:lnTo>
                  <a:lnTo>
                    <a:pt x="63943" y="75658"/>
                  </a:lnTo>
                  <a:lnTo>
                    <a:pt x="67458" y="77228"/>
                  </a:lnTo>
                  <a:lnTo>
                    <a:pt x="70794" y="78274"/>
                  </a:lnTo>
                  <a:lnTo>
                    <a:pt x="74012" y="78972"/>
                  </a:lnTo>
                  <a:lnTo>
                    <a:pt x="76157" y="80429"/>
                  </a:lnTo>
                  <a:lnTo>
                    <a:pt x="77587" y="82393"/>
                  </a:lnTo>
                  <a:lnTo>
                    <a:pt x="78540" y="84694"/>
                  </a:lnTo>
                  <a:lnTo>
                    <a:pt x="79176" y="87220"/>
                  </a:lnTo>
                  <a:lnTo>
                    <a:pt x="79599" y="89897"/>
                  </a:lnTo>
                  <a:lnTo>
                    <a:pt x="79882" y="92673"/>
                  </a:lnTo>
                  <a:lnTo>
                    <a:pt x="79077" y="94524"/>
                  </a:lnTo>
                  <a:lnTo>
                    <a:pt x="77547" y="95758"/>
                  </a:lnTo>
                  <a:lnTo>
                    <a:pt x="75534" y="96581"/>
                  </a:lnTo>
                  <a:lnTo>
                    <a:pt x="74192" y="98122"/>
                  </a:lnTo>
                  <a:lnTo>
                    <a:pt x="73297" y="100141"/>
                  </a:lnTo>
                  <a:lnTo>
                    <a:pt x="72701" y="102479"/>
                  </a:lnTo>
                  <a:lnTo>
                    <a:pt x="70317" y="105030"/>
                  </a:lnTo>
                  <a:lnTo>
                    <a:pt x="66741" y="107723"/>
                  </a:lnTo>
                  <a:lnTo>
                    <a:pt x="62371" y="110511"/>
                  </a:lnTo>
                  <a:lnTo>
                    <a:pt x="58465" y="112369"/>
                  </a:lnTo>
                  <a:lnTo>
                    <a:pt x="54867" y="113608"/>
                  </a:lnTo>
                  <a:lnTo>
                    <a:pt x="51476" y="114434"/>
                  </a:lnTo>
                  <a:lnTo>
                    <a:pt x="47228" y="115977"/>
                  </a:lnTo>
                  <a:lnTo>
                    <a:pt x="42410" y="117997"/>
                  </a:lnTo>
                  <a:lnTo>
                    <a:pt x="37212" y="120337"/>
                  </a:lnTo>
                  <a:lnTo>
                    <a:pt x="32753" y="121896"/>
                  </a:lnTo>
                  <a:lnTo>
                    <a:pt x="28787" y="122936"/>
                  </a:lnTo>
                  <a:lnTo>
                    <a:pt x="25151" y="123629"/>
                  </a:lnTo>
                  <a:lnTo>
                    <a:pt x="21733" y="124091"/>
                  </a:lnTo>
                  <a:lnTo>
                    <a:pt x="18461" y="124399"/>
                  </a:lnTo>
                  <a:lnTo>
                    <a:pt x="15287" y="124604"/>
                  </a:lnTo>
                  <a:lnTo>
                    <a:pt x="12178" y="124741"/>
                  </a:lnTo>
                  <a:lnTo>
                    <a:pt x="0" y="125015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SMARTInkAnnotation75"/>
            <p:cNvSpPr/>
            <p:nvPr/>
          </p:nvSpPr>
          <p:spPr>
            <a:xfrm>
              <a:off x="1944583" y="1173916"/>
              <a:ext cx="124618" cy="94101"/>
            </a:xfrm>
            <a:custGeom>
              <a:avLst/>
              <a:gdLst/>
              <a:ahLst/>
              <a:cxnLst/>
              <a:rect l="0" t="0" r="0" b="0"/>
              <a:pathLst>
                <a:path w="124618" h="94101">
                  <a:moveTo>
                    <a:pt x="62047" y="67310"/>
                  </a:moveTo>
                  <a:lnTo>
                    <a:pt x="66792" y="62570"/>
                  </a:lnTo>
                  <a:lnTo>
                    <a:pt x="69183" y="61174"/>
                  </a:lnTo>
                  <a:lnTo>
                    <a:pt x="71770" y="60243"/>
                  </a:lnTo>
                  <a:lnTo>
                    <a:pt x="74488" y="59622"/>
                  </a:lnTo>
                  <a:lnTo>
                    <a:pt x="76300" y="58216"/>
                  </a:lnTo>
                  <a:lnTo>
                    <a:pt x="77508" y="56287"/>
                  </a:lnTo>
                  <a:lnTo>
                    <a:pt x="78313" y="54008"/>
                  </a:lnTo>
                  <a:lnTo>
                    <a:pt x="79843" y="51497"/>
                  </a:lnTo>
                  <a:lnTo>
                    <a:pt x="81856" y="48831"/>
                  </a:lnTo>
                  <a:lnTo>
                    <a:pt x="84192" y="46061"/>
                  </a:lnTo>
                  <a:lnTo>
                    <a:pt x="86742" y="43222"/>
                  </a:lnTo>
                  <a:lnTo>
                    <a:pt x="96148" y="33319"/>
                  </a:lnTo>
                  <a:lnTo>
                    <a:pt x="96699" y="31751"/>
                  </a:lnTo>
                  <a:lnTo>
                    <a:pt x="97066" y="29714"/>
                  </a:lnTo>
                  <a:lnTo>
                    <a:pt x="97311" y="27363"/>
                  </a:lnTo>
                  <a:lnTo>
                    <a:pt x="96481" y="24804"/>
                  </a:lnTo>
                  <a:lnTo>
                    <a:pt x="94935" y="22106"/>
                  </a:lnTo>
                  <a:lnTo>
                    <a:pt x="92911" y="19315"/>
                  </a:lnTo>
                  <a:lnTo>
                    <a:pt x="91561" y="16462"/>
                  </a:lnTo>
                  <a:lnTo>
                    <a:pt x="90662" y="13568"/>
                  </a:lnTo>
                  <a:lnTo>
                    <a:pt x="90062" y="10646"/>
                  </a:lnTo>
                  <a:lnTo>
                    <a:pt x="88669" y="8698"/>
                  </a:lnTo>
                  <a:lnTo>
                    <a:pt x="86747" y="7400"/>
                  </a:lnTo>
                  <a:lnTo>
                    <a:pt x="84473" y="6534"/>
                  </a:lnTo>
                  <a:lnTo>
                    <a:pt x="81963" y="4965"/>
                  </a:lnTo>
                  <a:lnTo>
                    <a:pt x="79297" y="2926"/>
                  </a:lnTo>
                  <a:lnTo>
                    <a:pt x="76527" y="575"/>
                  </a:lnTo>
                  <a:lnTo>
                    <a:pt x="73686" y="0"/>
                  </a:lnTo>
                  <a:lnTo>
                    <a:pt x="70800" y="609"/>
                  </a:lnTo>
                  <a:lnTo>
                    <a:pt x="67882" y="2007"/>
                  </a:lnTo>
                  <a:lnTo>
                    <a:pt x="64944" y="2939"/>
                  </a:lnTo>
                  <a:lnTo>
                    <a:pt x="61992" y="3560"/>
                  </a:lnTo>
                  <a:lnTo>
                    <a:pt x="59031" y="3974"/>
                  </a:lnTo>
                  <a:lnTo>
                    <a:pt x="56063" y="4250"/>
                  </a:lnTo>
                  <a:lnTo>
                    <a:pt x="53092" y="4435"/>
                  </a:lnTo>
                  <a:lnTo>
                    <a:pt x="50118" y="4557"/>
                  </a:lnTo>
                  <a:lnTo>
                    <a:pt x="47142" y="5631"/>
                  </a:lnTo>
                  <a:lnTo>
                    <a:pt x="44165" y="7340"/>
                  </a:lnTo>
                  <a:lnTo>
                    <a:pt x="41187" y="9470"/>
                  </a:lnTo>
                  <a:lnTo>
                    <a:pt x="38208" y="11883"/>
                  </a:lnTo>
                  <a:lnTo>
                    <a:pt x="35229" y="14484"/>
                  </a:lnTo>
                  <a:lnTo>
                    <a:pt x="32250" y="17210"/>
                  </a:lnTo>
                  <a:lnTo>
                    <a:pt x="26292" y="22885"/>
                  </a:lnTo>
                  <a:lnTo>
                    <a:pt x="23312" y="25787"/>
                  </a:lnTo>
                  <a:lnTo>
                    <a:pt x="20333" y="29706"/>
                  </a:lnTo>
                  <a:lnTo>
                    <a:pt x="17354" y="34304"/>
                  </a:lnTo>
                  <a:lnTo>
                    <a:pt x="14374" y="39353"/>
                  </a:lnTo>
                  <a:lnTo>
                    <a:pt x="11395" y="43711"/>
                  </a:lnTo>
                  <a:lnTo>
                    <a:pt x="8415" y="47609"/>
                  </a:lnTo>
                  <a:lnTo>
                    <a:pt x="5436" y="51199"/>
                  </a:lnTo>
                  <a:lnTo>
                    <a:pt x="3449" y="54585"/>
                  </a:lnTo>
                  <a:lnTo>
                    <a:pt x="2125" y="57835"/>
                  </a:lnTo>
                  <a:lnTo>
                    <a:pt x="1242" y="60994"/>
                  </a:lnTo>
                  <a:lnTo>
                    <a:pt x="654" y="64091"/>
                  </a:lnTo>
                  <a:lnTo>
                    <a:pt x="261" y="67149"/>
                  </a:lnTo>
                  <a:lnTo>
                    <a:pt x="0" y="70179"/>
                  </a:lnTo>
                  <a:lnTo>
                    <a:pt x="819" y="73192"/>
                  </a:lnTo>
                  <a:lnTo>
                    <a:pt x="2358" y="76192"/>
                  </a:lnTo>
                  <a:lnTo>
                    <a:pt x="4377" y="79185"/>
                  </a:lnTo>
                  <a:lnTo>
                    <a:pt x="7709" y="81180"/>
                  </a:lnTo>
                  <a:lnTo>
                    <a:pt x="11917" y="82510"/>
                  </a:lnTo>
                  <a:lnTo>
                    <a:pt x="16709" y="83396"/>
                  </a:lnTo>
                  <a:lnTo>
                    <a:pt x="20897" y="84980"/>
                  </a:lnTo>
                  <a:lnTo>
                    <a:pt x="24681" y="87028"/>
                  </a:lnTo>
                  <a:lnTo>
                    <a:pt x="28198" y="89385"/>
                  </a:lnTo>
                  <a:lnTo>
                    <a:pt x="32529" y="90956"/>
                  </a:lnTo>
                  <a:lnTo>
                    <a:pt x="37402" y="92004"/>
                  </a:lnTo>
                  <a:lnTo>
                    <a:pt x="42638" y="92703"/>
                  </a:lnTo>
                  <a:lnTo>
                    <a:pt x="49107" y="93168"/>
                  </a:lnTo>
                  <a:lnTo>
                    <a:pt x="56400" y="93479"/>
                  </a:lnTo>
                  <a:lnTo>
                    <a:pt x="78251" y="93916"/>
                  </a:lnTo>
                  <a:lnTo>
                    <a:pt x="124617" y="9410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SMARTInkAnnotation76"/>
            <p:cNvSpPr/>
            <p:nvPr/>
          </p:nvSpPr>
          <p:spPr>
            <a:xfrm>
              <a:off x="2113942" y="1143035"/>
              <a:ext cx="134030" cy="105758"/>
            </a:xfrm>
            <a:custGeom>
              <a:avLst/>
              <a:gdLst/>
              <a:ahLst/>
              <a:cxnLst/>
              <a:rect l="0" t="0" r="0" b="0"/>
              <a:pathLst>
                <a:path w="134030" h="105758">
                  <a:moveTo>
                    <a:pt x="107213" y="17824"/>
                  </a:moveTo>
                  <a:lnTo>
                    <a:pt x="111959" y="17824"/>
                  </a:lnTo>
                  <a:lnTo>
                    <a:pt x="113356" y="16832"/>
                  </a:lnTo>
                  <a:lnTo>
                    <a:pt x="114288" y="15179"/>
                  </a:lnTo>
                  <a:lnTo>
                    <a:pt x="115784" y="10136"/>
                  </a:lnTo>
                  <a:lnTo>
                    <a:pt x="115907" y="8730"/>
                  </a:lnTo>
                  <a:lnTo>
                    <a:pt x="115988" y="6801"/>
                  </a:lnTo>
                  <a:lnTo>
                    <a:pt x="116043" y="4522"/>
                  </a:lnTo>
                  <a:lnTo>
                    <a:pt x="115086" y="3003"/>
                  </a:lnTo>
                  <a:lnTo>
                    <a:pt x="113455" y="1990"/>
                  </a:lnTo>
                  <a:lnTo>
                    <a:pt x="111374" y="1315"/>
                  </a:lnTo>
                  <a:lnTo>
                    <a:pt x="108001" y="865"/>
                  </a:lnTo>
                  <a:lnTo>
                    <a:pt x="103766" y="565"/>
                  </a:lnTo>
                  <a:lnTo>
                    <a:pt x="94756" y="232"/>
                  </a:lnTo>
                  <a:lnTo>
                    <a:pt x="87441" y="84"/>
                  </a:lnTo>
                  <a:lnTo>
                    <a:pt x="72994" y="0"/>
                  </a:lnTo>
                  <a:lnTo>
                    <a:pt x="67517" y="981"/>
                  </a:lnTo>
                  <a:lnTo>
                    <a:pt x="61879" y="2626"/>
                  </a:lnTo>
                  <a:lnTo>
                    <a:pt x="56134" y="4716"/>
                  </a:lnTo>
                  <a:lnTo>
                    <a:pt x="51310" y="7101"/>
                  </a:lnTo>
                  <a:lnTo>
                    <a:pt x="47102" y="9683"/>
                  </a:lnTo>
                  <a:lnTo>
                    <a:pt x="43303" y="12397"/>
                  </a:lnTo>
                  <a:lnTo>
                    <a:pt x="38784" y="16191"/>
                  </a:lnTo>
                  <a:lnTo>
                    <a:pt x="33785" y="20704"/>
                  </a:lnTo>
                  <a:lnTo>
                    <a:pt x="19907" y="33891"/>
                  </a:lnTo>
                  <a:lnTo>
                    <a:pt x="6320" y="47236"/>
                  </a:lnTo>
                  <a:lnTo>
                    <a:pt x="4197" y="50331"/>
                  </a:lnTo>
                  <a:lnTo>
                    <a:pt x="2782" y="53386"/>
                  </a:lnTo>
                  <a:lnTo>
                    <a:pt x="1838" y="56415"/>
                  </a:lnTo>
                  <a:lnTo>
                    <a:pt x="1209" y="59426"/>
                  </a:lnTo>
                  <a:lnTo>
                    <a:pt x="790" y="62426"/>
                  </a:lnTo>
                  <a:lnTo>
                    <a:pt x="510" y="65418"/>
                  </a:lnTo>
                  <a:lnTo>
                    <a:pt x="324" y="68405"/>
                  </a:lnTo>
                  <a:lnTo>
                    <a:pt x="116" y="74370"/>
                  </a:lnTo>
                  <a:lnTo>
                    <a:pt x="0" y="83306"/>
                  </a:lnTo>
                  <a:lnTo>
                    <a:pt x="1970" y="85291"/>
                  </a:lnTo>
                  <a:lnTo>
                    <a:pt x="5269" y="86615"/>
                  </a:lnTo>
                  <a:lnTo>
                    <a:pt x="9455" y="87497"/>
                  </a:lnTo>
                  <a:lnTo>
                    <a:pt x="13239" y="89078"/>
                  </a:lnTo>
                  <a:lnTo>
                    <a:pt x="16755" y="91123"/>
                  </a:lnTo>
                  <a:lnTo>
                    <a:pt x="20092" y="93479"/>
                  </a:lnTo>
                  <a:lnTo>
                    <a:pt x="24303" y="95050"/>
                  </a:lnTo>
                  <a:lnTo>
                    <a:pt x="29097" y="96097"/>
                  </a:lnTo>
                  <a:lnTo>
                    <a:pt x="34279" y="96795"/>
                  </a:lnTo>
                  <a:lnTo>
                    <a:pt x="39720" y="98253"/>
                  </a:lnTo>
                  <a:lnTo>
                    <a:pt x="45334" y="100217"/>
                  </a:lnTo>
                  <a:lnTo>
                    <a:pt x="51063" y="102518"/>
                  </a:lnTo>
                  <a:lnTo>
                    <a:pt x="56869" y="104053"/>
                  </a:lnTo>
                  <a:lnTo>
                    <a:pt x="62725" y="105076"/>
                  </a:lnTo>
                  <a:lnTo>
                    <a:pt x="68616" y="105757"/>
                  </a:lnTo>
                  <a:lnTo>
                    <a:pt x="74530" y="105220"/>
                  </a:lnTo>
                  <a:lnTo>
                    <a:pt x="80458" y="103869"/>
                  </a:lnTo>
                  <a:lnTo>
                    <a:pt x="86397" y="101977"/>
                  </a:lnTo>
                  <a:lnTo>
                    <a:pt x="92343" y="100715"/>
                  </a:lnTo>
                  <a:lnTo>
                    <a:pt x="98293" y="99874"/>
                  </a:lnTo>
                  <a:lnTo>
                    <a:pt x="104246" y="99313"/>
                  </a:lnTo>
                  <a:lnTo>
                    <a:pt x="109208" y="97947"/>
                  </a:lnTo>
                  <a:lnTo>
                    <a:pt x="113509" y="96044"/>
                  </a:lnTo>
                  <a:lnTo>
                    <a:pt x="117369" y="93783"/>
                  </a:lnTo>
                  <a:lnTo>
                    <a:pt x="120936" y="92276"/>
                  </a:lnTo>
                  <a:lnTo>
                    <a:pt x="124307" y="91271"/>
                  </a:lnTo>
                  <a:lnTo>
                    <a:pt x="134029" y="89262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SMARTInkAnnotation77"/>
            <p:cNvSpPr/>
            <p:nvPr/>
          </p:nvSpPr>
          <p:spPr>
            <a:xfrm>
              <a:off x="2319479" y="1066418"/>
              <a:ext cx="17878" cy="174809"/>
            </a:xfrm>
            <a:custGeom>
              <a:avLst/>
              <a:gdLst/>
              <a:ahLst/>
              <a:cxnLst/>
              <a:rect l="0" t="0" r="0" b="0"/>
              <a:pathLst>
                <a:path w="17878" h="174809">
                  <a:moveTo>
                    <a:pt x="17877" y="5145"/>
                  </a:moveTo>
                  <a:lnTo>
                    <a:pt x="17877" y="0"/>
                  </a:lnTo>
                  <a:lnTo>
                    <a:pt x="17877" y="9626"/>
                  </a:lnTo>
                  <a:lnTo>
                    <a:pt x="16884" y="12101"/>
                  </a:lnTo>
                  <a:lnTo>
                    <a:pt x="15228" y="14743"/>
                  </a:lnTo>
                  <a:lnTo>
                    <a:pt x="13132" y="17497"/>
                  </a:lnTo>
                  <a:lnTo>
                    <a:pt x="11734" y="20325"/>
                  </a:lnTo>
                  <a:lnTo>
                    <a:pt x="10802" y="23202"/>
                  </a:lnTo>
                  <a:lnTo>
                    <a:pt x="10182" y="26113"/>
                  </a:lnTo>
                  <a:lnTo>
                    <a:pt x="8774" y="30037"/>
                  </a:lnTo>
                  <a:lnTo>
                    <a:pt x="6843" y="34638"/>
                  </a:lnTo>
                  <a:lnTo>
                    <a:pt x="4562" y="39690"/>
                  </a:lnTo>
                  <a:lnTo>
                    <a:pt x="3041" y="45042"/>
                  </a:lnTo>
                  <a:lnTo>
                    <a:pt x="2028" y="50594"/>
                  </a:lnTo>
                  <a:lnTo>
                    <a:pt x="1352" y="56280"/>
                  </a:lnTo>
                  <a:lnTo>
                    <a:pt x="901" y="62055"/>
                  </a:lnTo>
                  <a:lnTo>
                    <a:pt x="601" y="67890"/>
                  </a:lnTo>
                  <a:lnTo>
                    <a:pt x="267" y="79664"/>
                  </a:lnTo>
                  <a:lnTo>
                    <a:pt x="16" y="121236"/>
                  </a:lnTo>
                  <a:lnTo>
                    <a:pt x="0" y="174808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SMARTInkAnnotation78"/>
            <p:cNvSpPr/>
            <p:nvPr/>
          </p:nvSpPr>
          <p:spPr>
            <a:xfrm>
              <a:off x="2256910" y="1160859"/>
              <a:ext cx="143018" cy="26790"/>
            </a:xfrm>
            <a:custGeom>
              <a:avLst/>
              <a:gdLst/>
              <a:ahLst/>
              <a:cxnLst/>
              <a:rect l="0" t="0" r="0" b="0"/>
              <a:pathLst>
                <a:path w="143018" h="26790">
                  <a:moveTo>
                    <a:pt x="0" y="26789"/>
                  </a:moveTo>
                  <a:lnTo>
                    <a:pt x="0" y="22049"/>
                  </a:lnTo>
                  <a:lnTo>
                    <a:pt x="1986" y="20652"/>
                  </a:lnTo>
                  <a:lnTo>
                    <a:pt x="5297" y="19722"/>
                  </a:lnTo>
                  <a:lnTo>
                    <a:pt x="9490" y="19101"/>
                  </a:lnTo>
                  <a:lnTo>
                    <a:pt x="13279" y="18687"/>
                  </a:lnTo>
                  <a:lnTo>
                    <a:pt x="16798" y="18411"/>
                  </a:lnTo>
                  <a:lnTo>
                    <a:pt x="20137" y="18227"/>
                  </a:lnTo>
                  <a:lnTo>
                    <a:pt x="29144" y="18023"/>
                  </a:lnTo>
                  <a:lnTo>
                    <a:pt x="68665" y="17869"/>
                  </a:lnTo>
                  <a:lnTo>
                    <a:pt x="74579" y="16874"/>
                  </a:lnTo>
                  <a:lnTo>
                    <a:pt x="80507" y="15218"/>
                  </a:lnTo>
                  <a:lnTo>
                    <a:pt x="86446" y="13122"/>
                  </a:lnTo>
                  <a:lnTo>
                    <a:pt x="92392" y="11725"/>
                  </a:lnTo>
                  <a:lnTo>
                    <a:pt x="98342" y="10793"/>
                  </a:lnTo>
                  <a:lnTo>
                    <a:pt x="104295" y="10172"/>
                  </a:lnTo>
                  <a:lnTo>
                    <a:pt x="109257" y="9758"/>
                  </a:lnTo>
                  <a:lnTo>
                    <a:pt x="113558" y="9482"/>
                  </a:lnTo>
                  <a:lnTo>
                    <a:pt x="120985" y="9175"/>
                  </a:lnTo>
                  <a:lnTo>
                    <a:pt x="127597" y="9039"/>
                  </a:lnTo>
                  <a:lnTo>
                    <a:pt x="130750" y="8010"/>
                  </a:lnTo>
                  <a:lnTo>
                    <a:pt x="133846" y="6333"/>
                  </a:lnTo>
                  <a:lnTo>
                    <a:pt x="143017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SMARTInkAnnotation79"/>
            <p:cNvSpPr/>
            <p:nvPr/>
          </p:nvSpPr>
          <p:spPr>
            <a:xfrm>
              <a:off x="1159234" y="1509518"/>
              <a:ext cx="159127" cy="124457"/>
            </a:xfrm>
            <a:custGeom>
              <a:avLst/>
              <a:gdLst/>
              <a:ahLst/>
              <a:cxnLst/>
              <a:rect l="0" t="0" r="0" b="0"/>
              <a:pathLst>
                <a:path w="159127" h="124457">
                  <a:moveTo>
                    <a:pt x="123371" y="26388"/>
                  </a:moveTo>
                  <a:lnTo>
                    <a:pt x="123371" y="21648"/>
                  </a:lnTo>
                  <a:lnTo>
                    <a:pt x="122378" y="20251"/>
                  </a:lnTo>
                  <a:lnTo>
                    <a:pt x="120723" y="19320"/>
                  </a:lnTo>
                  <a:lnTo>
                    <a:pt x="115675" y="17826"/>
                  </a:lnTo>
                  <a:lnTo>
                    <a:pt x="115261" y="16712"/>
                  </a:lnTo>
                  <a:lnTo>
                    <a:pt x="114801" y="12827"/>
                  </a:lnTo>
                  <a:lnTo>
                    <a:pt x="114542" y="9802"/>
                  </a:lnTo>
                  <a:lnTo>
                    <a:pt x="111833" y="6449"/>
                  </a:lnTo>
                  <a:lnTo>
                    <a:pt x="109720" y="4166"/>
                  </a:lnTo>
                  <a:lnTo>
                    <a:pt x="107318" y="2643"/>
                  </a:lnTo>
                  <a:lnTo>
                    <a:pt x="104724" y="1629"/>
                  </a:lnTo>
                  <a:lnTo>
                    <a:pt x="102001" y="952"/>
                  </a:lnTo>
                  <a:lnTo>
                    <a:pt x="99193" y="501"/>
                  </a:lnTo>
                  <a:lnTo>
                    <a:pt x="96327" y="200"/>
                  </a:lnTo>
                  <a:lnTo>
                    <a:pt x="93424" y="0"/>
                  </a:lnTo>
                  <a:lnTo>
                    <a:pt x="89502" y="859"/>
                  </a:lnTo>
                  <a:lnTo>
                    <a:pt x="84901" y="2423"/>
                  </a:lnTo>
                  <a:lnTo>
                    <a:pt x="79847" y="4458"/>
                  </a:lnTo>
                  <a:lnTo>
                    <a:pt x="75485" y="6807"/>
                  </a:lnTo>
                  <a:lnTo>
                    <a:pt x="71584" y="9365"/>
                  </a:lnTo>
                  <a:lnTo>
                    <a:pt x="67990" y="12063"/>
                  </a:lnTo>
                  <a:lnTo>
                    <a:pt x="63607" y="14854"/>
                  </a:lnTo>
                  <a:lnTo>
                    <a:pt x="58699" y="17706"/>
                  </a:lnTo>
                  <a:lnTo>
                    <a:pt x="53441" y="20600"/>
                  </a:lnTo>
                  <a:lnTo>
                    <a:pt x="48942" y="23522"/>
                  </a:lnTo>
                  <a:lnTo>
                    <a:pt x="44950" y="26462"/>
                  </a:lnTo>
                  <a:lnTo>
                    <a:pt x="41295" y="29414"/>
                  </a:lnTo>
                  <a:lnTo>
                    <a:pt x="37866" y="32374"/>
                  </a:lnTo>
                  <a:lnTo>
                    <a:pt x="34586" y="35340"/>
                  </a:lnTo>
                  <a:lnTo>
                    <a:pt x="31406" y="38309"/>
                  </a:lnTo>
                  <a:lnTo>
                    <a:pt x="28293" y="42273"/>
                  </a:lnTo>
                  <a:lnTo>
                    <a:pt x="25225" y="46900"/>
                  </a:lnTo>
                  <a:lnTo>
                    <a:pt x="22186" y="51969"/>
                  </a:lnTo>
                  <a:lnTo>
                    <a:pt x="19167" y="57333"/>
                  </a:lnTo>
                  <a:lnTo>
                    <a:pt x="13164" y="68584"/>
                  </a:lnTo>
                  <a:lnTo>
                    <a:pt x="4201" y="86075"/>
                  </a:lnTo>
                  <a:lnTo>
                    <a:pt x="2211" y="90984"/>
                  </a:lnTo>
                  <a:lnTo>
                    <a:pt x="885" y="95249"/>
                  </a:lnTo>
                  <a:lnTo>
                    <a:pt x="0" y="99084"/>
                  </a:lnTo>
                  <a:lnTo>
                    <a:pt x="404" y="102633"/>
                  </a:lnTo>
                  <a:lnTo>
                    <a:pt x="1666" y="105992"/>
                  </a:lnTo>
                  <a:lnTo>
                    <a:pt x="3501" y="109223"/>
                  </a:lnTo>
                  <a:lnTo>
                    <a:pt x="4724" y="112369"/>
                  </a:lnTo>
                  <a:lnTo>
                    <a:pt x="5539" y="115459"/>
                  </a:lnTo>
                  <a:lnTo>
                    <a:pt x="6083" y="118511"/>
                  </a:lnTo>
                  <a:lnTo>
                    <a:pt x="7438" y="120545"/>
                  </a:lnTo>
                  <a:lnTo>
                    <a:pt x="9335" y="121902"/>
                  </a:lnTo>
                  <a:lnTo>
                    <a:pt x="11593" y="122806"/>
                  </a:lnTo>
                  <a:lnTo>
                    <a:pt x="15085" y="123409"/>
                  </a:lnTo>
                  <a:lnTo>
                    <a:pt x="19399" y="123811"/>
                  </a:lnTo>
                  <a:lnTo>
                    <a:pt x="28496" y="124257"/>
                  </a:lnTo>
                  <a:lnTo>
                    <a:pt x="35849" y="124456"/>
                  </a:lnTo>
                  <a:lnTo>
                    <a:pt x="40194" y="122524"/>
                  </a:lnTo>
                  <a:lnTo>
                    <a:pt x="45077" y="119253"/>
                  </a:lnTo>
                  <a:lnTo>
                    <a:pt x="50318" y="115087"/>
                  </a:lnTo>
                  <a:lnTo>
                    <a:pt x="54806" y="111317"/>
                  </a:lnTo>
                  <a:lnTo>
                    <a:pt x="58791" y="107812"/>
                  </a:lnTo>
                  <a:lnTo>
                    <a:pt x="62441" y="104483"/>
                  </a:lnTo>
                  <a:lnTo>
                    <a:pt x="66860" y="101272"/>
                  </a:lnTo>
                  <a:lnTo>
                    <a:pt x="71793" y="98139"/>
                  </a:lnTo>
                  <a:lnTo>
                    <a:pt x="77067" y="95058"/>
                  </a:lnTo>
                  <a:lnTo>
                    <a:pt x="81577" y="91019"/>
                  </a:lnTo>
                  <a:lnTo>
                    <a:pt x="85577" y="86343"/>
                  </a:lnTo>
                  <a:lnTo>
                    <a:pt x="89236" y="81241"/>
                  </a:lnTo>
                  <a:lnTo>
                    <a:pt x="92669" y="76847"/>
                  </a:lnTo>
                  <a:lnTo>
                    <a:pt x="95951" y="72926"/>
                  </a:lnTo>
                  <a:lnTo>
                    <a:pt x="99132" y="69320"/>
                  </a:lnTo>
                  <a:lnTo>
                    <a:pt x="105315" y="62667"/>
                  </a:lnTo>
                  <a:lnTo>
                    <a:pt x="108354" y="59503"/>
                  </a:lnTo>
                  <a:lnTo>
                    <a:pt x="110381" y="56403"/>
                  </a:lnTo>
                  <a:lnTo>
                    <a:pt x="111731" y="53343"/>
                  </a:lnTo>
                  <a:lnTo>
                    <a:pt x="112632" y="50311"/>
                  </a:lnTo>
                  <a:lnTo>
                    <a:pt x="113232" y="47298"/>
                  </a:lnTo>
                  <a:lnTo>
                    <a:pt x="113632" y="44297"/>
                  </a:lnTo>
                  <a:lnTo>
                    <a:pt x="113899" y="41304"/>
                  </a:lnTo>
                  <a:lnTo>
                    <a:pt x="114077" y="38316"/>
                  </a:lnTo>
                  <a:lnTo>
                    <a:pt x="114275" y="32351"/>
                  </a:lnTo>
                  <a:lnTo>
                    <a:pt x="115321" y="29371"/>
                  </a:lnTo>
                  <a:lnTo>
                    <a:pt x="117011" y="26393"/>
                  </a:lnTo>
                  <a:lnTo>
                    <a:pt x="123339" y="17504"/>
                  </a:lnTo>
                  <a:lnTo>
                    <a:pt x="123371" y="53220"/>
                  </a:lnTo>
                  <a:lnTo>
                    <a:pt x="124364" y="57174"/>
                  </a:lnTo>
                  <a:lnTo>
                    <a:pt x="126020" y="60803"/>
                  </a:lnTo>
                  <a:lnTo>
                    <a:pt x="131067" y="69015"/>
                  </a:lnTo>
                  <a:lnTo>
                    <a:pt x="133468" y="70681"/>
                  </a:lnTo>
                  <a:lnTo>
                    <a:pt x="137055" y="72784"/>
                  </a:lnTo>
                  <a:lnTo>
                    <a:pt x="141432" y="75178"/>
                  </a:lnTo>
                  <a:lnTo>
                    <a:pt x="144350" y="77766"/>
                  </a:lnTo>
                  <a:lnTo>
                    <a:pt x="146296" y="80484"/>
                  </a:lnTo>
                  <a:lnTo>
                    <a:pt x="147593" y="83288"/>
                  </a:lnTo>
                  <a:lnTo>
                    <a:pt x="149451" y="85157"/>
                  </a:lnTo>
                  <a:lnTo>
                    <a:pt x="151683" y="86404"/>
                  </a:lnTo>
                  <a:lnTo>
                    <a:pt x="159126" y="88896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SMARTInkAnnotation80"/>
            <p:cNvSpPr/>
            <p:nvPr/>
          </p:nvSpPr>
          <p:spPr>
            <a:xfrm>
              <a:off x="1398807" y="1410891"/>
              <a:ext cx="17878" cy="187524"/>
            </a:xfrm>
            <a:custGeom>
              <a:avLst/>
              <a:gdLst/>
              <a:ahLst/>
              <a:cxnLst/>
              <a:rect l="0" t="0" r="0" b="0"/>
              <a:pathLst>
                <a:path w="17878" h="187524">
                  <a:moveTo>
                    <a:pt x="0" y="0"/>
                  </a:moveTo>
                  <a:lnTo>
                    <a:pt x="0" y="50802"/>
                  </a:lnTo>
                  <a:lnTo>
                    <a:pt x="993" y="56688"/>
                  </a:lnTo>
                  <a:lnTo>
                    <a:pt x="2648" y="62597"/>
                  </a:lnTo>
                  <a:lnTo>
                    <a:pt x="4745" y="68520"/>
                  </a:lnTo>
                  <a:lnTo>
                    <a:pt x="6143" y="74453"/>
                  </a:lnTo>
                  <a:lnTo>
                    <a:pt x="7075" y="80393"/>
                  </a:lnTo>
                  <a:lnTo>
                    <a:pt x="7696" y="86338"/>
                  </a:lnTo>
                  <a:lnTo>
                    <a:pt x="8110" y="92285"/>
                  </a:lnTo>
                  <a:lnTo>
                    <a:pt x="8386" y="98234"/>
                  </a:lnTo>
                  <a:lnTo>
                    <a:pt x="8693" y="110136"/>
                  </a:lnTo>
                  <a:lnTo>
                    <a:pt x="8929" y="153017"/>
                  </a:lnTo>
                  <a:lnTo>
                    <a:pt x="9925" y="156581"/>
                  </a:lnTo>
                  <a:lnTo>
                    <a:pt x="11583" y="159950"/>
                  </a:lnTo>
                  <a:lnTo>
                    <a:pt x="13681" y="163188"/>
                  </a:lnTo>
                  <a:lnTo>
                    <a:pt x="15079" y="166339"/>
                  </a:lnTo>
                  <a:lnTo>
                    <a:pt x="16012" y="169431"/>
                  </a:lnTo>
                  <a:lnTo>
                    <a:pt x="17509" y="176784"/>
                  </a:lnTo>
                  <a:lnTo>
                    <a:pt x="17713" y="180435"/>
                  </a:lnTo>
                  <a:lnTo>
                    <a:pt x="17877" y="187523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SMARTInkAnnotation81"/>
            <p:cNvSpPr/>
            <p:nvPr/>
          </p:nvSpPr>
          <p:spPr>
            <a:xfrm>
              <a:off x="1371991" y="1500188"/>
              <a:ext cx="107264" cy="26790"/>
            </a:xfrm>
            <a:custGeom>
              <a:avLst/>
              <a:gdLst/>
              <a:ahLst/>
              <a:cxnLst/>
              <a:rect l="0" t="0" r="0" b="0"/>
              <a:pathLst>
                <a:path w="107264" h="26790">
                  <a:moveTo>
                    <a:pt x="0" y="26789"/>
                  </a:moveTo>
                  <a:lnTo>
                    <a:pt x="13316" y="13486"/>
                  </a:lnTo>
                  <a:lnTo>
                    <a:pt x="15829" y="11967"/>
                  </a:lnTo>
                  <a:lnTo>
                    <a:pt x="18498" y="10955"/>
                  </a:lnTo>
                  <a:lnTo>
                    <a:pt x="21271" y="10279"/>
                  </a:lnTo>
                  <a:lnTo>
                    <a:pt x="24112" y="9829"/>
                  </a:lnTo>
                  <a:lnTo>
                    <a:pt x="27000" y="9529"/>
                  </a:lnTo>
                  <a:lnTo>
                    <a:pt x="29918" y="9329"/>
                  </a:lnTo>
                  <a:lnTo>
                    <a:pt x="33850" y="8204"/>
                  </a:lnTo>
                  <a:lnTo>
                    <a:pt x="38457" y="6461"/>
                  </a:lnTo>
                  <a:lnTo>
                    <a:pt x="43515" y="4307"/>
                  </a:lnTo>
                  <a:lnTo>
                    <a:pt x="49867" y="2872"/>
                  </a:lnTo>
                  <a:lnTo>
                    <a:pt x="57081" y="1914"/>
                  </a:lnTo>
                  <a:lnTo>
                    <a:pt x="64870" y="1276"/>
                  </a:lnTo>
                  <a:lnTo>
                    <a:pt x="73042" y="851"/>
                  </a:lnTo>
                  <a:lnTo>
                    <a:pt x="107263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SMARTInkAnnotation82"/>
            <p:cNvSpPr/>
            <p:nvPr/>
          </p:nvSpPr>
          <p:spPr>
            <a:xfrm>
              <a:off x="1658182" y="1419865"/>
              <a:ext cx="151800" cy="178550"/>
            </a:xfrm>
            <a:custGeom>
              <a:avLst/>
              <a:gdLst/>
              <a:ahLst/>
              <a:cxnLst/>
              <a:rect l="0" t="0" r="0" b="0"/>
              <a:pathLst>
                <a:path w="151800" h="178550">
                  <a:moveTo>
                    <a:pt x="107106" y="62463"/>
                  </a:moveTo>
                  <a:lnTo>
                    <a:pt x="111851" y="62463"/>
                  </a:lnTo>
                  <a:lnTo>
                    <a:pt x="113249" y="61471"/>
                  </a:lnTo>
                  <a:lnTo>
                    <a:pt x="114181" y="59817"/>
                  </a:lnTo>
                  <a:lnTo>
                    <a:pt x="114802" y="57722"/>
                  </a:lnTo>
                  <a:lnTo>
                    <a:pt x="118141" y="52749"/>
                  </a:lnTo>
                  <a:lnTo>
                    <a:pt x="120422" y="50034"/>
                  </a:lnTo>
                  <a:lnTo>
                    <a:pt x="121942" y="47232"/>
                  </a:lnTo>
                  <a:lnTo>
                    <a:pt x="122956" y="44371"/>
                  </a:lnTo>
                  <a:lnTo>
                    <a:pt x="123632" y="41472"/>
                  </a:lnTo>
                  <a:lnTo>
                    <a:pt x="124082" y="38547"/>
                  </a:lnTo>
                  <a:lnTo>
                    <a:pt x="124383" y="35605"/>
                  </a:lnTo>
                  <a:lnTo>
                    <a:pt x="124865" y="28494"/>
                  </a:lnTo>
                  <a:lnTo>
                    <a:pt x="122282" y="24876"/>
                  </a:lnTo>
                  <a:lnTo>
                    <a:pt x="117824" y="19961"/>
                  </a:lnTo>
                  <a:lnTo>
                    <a:pt x="109730" y="11615"/>
                  </a:lnTo>
                  <a:lnTo>
                    <a:pt x="103969" y="5799"/>
                  </a:lnTo>
                  <a:lnTo>
                    <a:pt x="100049" y="3851"/>
                  </a:lnTo>
                  <a:lnTo>
                    <a:pt x="95449" y="2552"/>
                  </a:lnTo>
                  <a:lnTo>
                    <a:pt x="90396" y="1687"/>
                  </a:lnTo>
                  <a:lnTo>
                    <a:pt x="86034" y="1109"/>
                  </a:lnTo>
                  <a:lnTo>
                    <a:pt x="82133" y="725"/>
                  </a:lnTo>
                  <a:lnTo>
                    <a:pt x="78540" y="468"/>
                  </a:lnTo>
                  <a:lnTo>
                    <a:pt x="74157" y="297"/>
                  </a:lnTo>
                  <a:lnTo>
                    <a:pt x="58500" y="56"/>
                  </a:lnTo>
                  <a:lnTo>
                    <a:pt x="47101" y="0"/>
                  </a:lnTo>
                  <a:lnTo>
                    <a:pt x="42273" y="977"/>
                  </a:lnTo>
                  <a:lnTo>
                    <a:pt x="38062" y="2621"/>
                  </a:lnTo>
                  <a:lnTo>
                    <a:pt x="34261" y="4709"/>
                  </a:lnTo>
                  <a:lnTo>
                    <a:pt x="30734" y="7093"/>
                  </a:lnTo>
                  <a:lnTo>
                    <a:pt x="27389" y="9675"/>
                  </a:lnTo>
                  <a:lnTo>
                    <a:pt x="24166" y="12388"/>
                  </a:lnTo>
                  <a:lnTo>
                    <a:pt x="21024" y="15189"/>
                  </a:lnTo>
                  <a:lnTo>
                    <a:pt x="14885" y="20947"/>
                  </a:lnTo>
                  <a:lnTo>
                    <a:pt x="5845" y="29767"/>
                  </a:lnTo>
                  <a:lnTo>
                    <a:pt x="3845" y="33720"/>
                  </a:lnTo>
                  <a:lnTo>
                    <a:pt x="2511" y="38340"/>
                  </a:lnTo>
                  <a:lnTo>
                    <a:pt x="370" y="50532"/>
                  </a:lnTo>
                  <a:lnTo>
                    <a:pt x="195" y="53517"/>
                  </a:lnTo>
                  <a:lnTo>
                    <a:pt x="0" y="62125"/>
                  </a:lnTo>
                  <a:lnTo>
                    <a:pt x="941" y="65214"/>
                  </a:lnTo>
                  <a:lnTo>
                    <a:pt x="2561" y="67274"/>
                  </a:lnTo>
                  <a:lnTo>
                    <a:pt x="7010" y="70554"/>
                  </a:lnTo>
                  <a:lnTo>
                    <a:pt x="9587" y="72818"/>
                  </a:lnTo>
                  <a:lnTo>
                    <a:pt x="12298" y="75319"/>
                  </a:lnTo>
                  <a:lnTo>
                    <a:pt x="16092" y="76987"/>
                  </a:lnTo>
                  <a:lnTo>
                    <a:pt x="20608" y="78099"/>
                  </a:lnTo>
                  <a:lnTo>
                    <a:pt x="25604" y="78840"/>
                  </a:lnTo>
                  <a:lnTo>
                    <a:pt x="30922" y="79334"/>
                  </a:lnTo>
                  <a:lnTo>
                    <a:pt x="36453" y="79663"/>
                  </a:lnTo>
                  <a:lnTo>
                    <a:pt x="46903" y="80029"/>
                  </a:lnTo>
                  <a:lnTo>
                    <a:pt x="54858" y="80192"/>
                  </a:lnTo>
                  <a:lnTo>
                    <a:pt x="59363" y="79243"/>
                  </a:lnTo>
                  <a:lnTo>
                    <a:pt x="64352" y="77618"/>
                  </a:lnTo>
                  <a:lnTo>
                    <a:pt x="69665" y="75543"/>
                  </a:lnTo>
                  <a:lnTo>
                    <a:pt x="75193" y="73167"/>
                  </a:lnTo>
                  <a:lnTo>
                    <a:pt x="86632" y="67882"/>
                  </a:lnTo>
                  <a:lnTo>
                    <a:pt x="91471" y="65083"/>
                  </a:lnTo>
                  <a:lnTo>
                    <a:pt x="95689" y="62226"/>
                  </a:lnTo>
                  <a:lnTo>
                    <a:pt x="99495" y="59328"/>
                  </a:lnTo>
                  <a:lnTo>
                    <a:pt x="103025" y="57396"/>
                  </a:lnTo>
                  <a:lnTo>
                    <a:pt x="106372" y="56109"/>
                  </a:lnTo>
                  <a:lnTo>
                    <a:pt x="109596" y="55250"/>
                  </a:lnTo>
                  <a:lnTo>
                    <a:pt x="112739" y="53686"/>
                  </a:lnTo>
                  <a:lnTo>
                    <a:pt x="115827" y="51650"/>
                  </a:lnTo>
                  <a:lnTo>
                    <a:pt x="118879" y="49301"/>
                  </a:lnTo>
                  <a:lnTo>
                    <a:pt x="121907" y="46743"/>
                  </a:lnTo>
                  <a:lnTo>
                    <a:pt x="124919" y="44046"/>
                  </a:lnTo>
                  <a:lnTo>
                    <a:pt x="127920" y="41255"/>
                  </a:lnTo>
                  <a:lnTo>
                    <a:pt x="129921" y="38402"/>
                  </a:lnTo>
                  <a:lnTo>
                    <a:pt x="131255" y="35509"/>
                  </a:lnTo>
                  <a:lnTo>
                    <a:pt x="133395" y="28475"/>
                  </a:lnTo>
                  <a:lnTo>
                    <a:pt x="134564" y="27898"/>
                  </a:lnTo>
                  <a:lnTo>
                    <a:pt x="138511" y="27257"/>
                  </a:lnTo>
                  <a:lnTo>
                    <a:pt x="141572" y="26896"/>
                  </a:lnTo>
                  <a:lnTo>
                    <a:pt x="137733" y="26789"/>
                  </a:lnTo>
                  <a:lnTo>
                    <a:pt x="136463" y="27766"/>
                  </a:lnTo>
                  <a:lnTo>
                    <a:pt x="135616" y="29410"/>
                  </a:lnTo>
                  <a:lnTo>
                    <a:pt x="134675" y="33882"/>
                  </a:lnTo>
                  <a:lnTo>
                    <a:pt x="134256" y="39177"/>
                  </a:lnTo>
                  <a:lnTo>
                    <a:pt x="134071" y="47483"/>
                  </a:lnTo>
                  <a:lnTo>
                    <a:pt x="134021" y="52477"/>
                  </a:lnTo>
                  <a:lnTo>
                    <a:pt x="134981" y="56797"/>
                  </a:lnTo>
                  <a:lnTo>
                    <a:pt x="136614" y="60670"/>
                  </a:lnTo>
                  <a:lnTo>
                    <a:pt x="138697" y="64244"/>
                  </a:lnTo>
                  <a:lnTo>
                    <a:pt x="140085" y="68612"/>
                  </a:lnTo>
                  <a:lnTo>
                    <a:pt x="141010" y="73507"/>
                  </a:lnTo>
                  <a:lnTo>
                    <a:pt x="141627" y="78755"/>
                  </a:lnTo>
                  <a:lnTo>
                    <a:pt x="142038" y="84239"/>
                  </a:lnTo>
                  <a:lnTo>
                    <a:pt x="142312" y="89879"/>
                  </a:lnTo>
                  <a:lnTo>
                    <a:pt x="142698" y="104651"/>
                  </a:lnTo>
                  <a:lnTo>
                    <a:pt x="142858" y="153085"/>
                  </a:lnTo>
                  <a:lnTo>
                    <a:pt x="143852" y="156612"/>
                  </a:lnTo>
                  <a:lnTo>
                    <a:pt x="145508" y="159955"/>
                  </a:lnTo>
                  <a:lnTo>
                    <a:pt x="147605" y="163177"/>
                  </a:lnTo>
                  <a:lnTo>
                    <a:pt x="149003" y="166316"/>
                  </a:lnTo>
                  <a:lnTo>
                    <a:pt x="149935" y="169402"/>
                  </a:lnTo>
                  <a:lnTo>
                    <a:pt x="151799" y="178549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SMARTInkAnnotation83"/>
            <p:cNvSpPr/>
            <p:nvPr/>
          </p:nvSpPr>
          <p:spPr>
            <a:xfrm>
              <a:off x="1885597" y="1464469"/>
              <a:ext cx="120985" cy="115554"/>
            </a:xfrm>
            <a:custGeom>
              <a:avLst/>
              <a:gdLst/>
              <a:ahLst/>
              <a:cxnLst/>
              <a:rect l="0" t="0" r="0" b="0"/>
              <a:pathLst>
                <a:path w="120985" h="115554">
                  <a:moveTo>
                    <a:pt x="22709" y="17859"/>
                  </a:moveTo>
                  <a:lnTo>
                    <a:pt x="22709" y="22600"/>
                  </a:lnTo>
                  <a:lnTo>
                    <a:pt x="21715" y="24988"/>
                  </a:lnTo>
                  <a:lnTo>
                    <a:pt x="20060" y="27573"/>
                  </a:lnTo>
                  <a:lnTo>
                    <a:pt x="17964" y="30288"/>
                  </a:lnTo>
                  <a:lnTo>
                    <a:pt x="15572" y="33090"/>
                  </a:lnTo>
                  <a:lnTo>
                    <a:pt x="12985" y="35951"/>
                  </a:lnTo>
                  <a:lnTo>
                    <a:pt x="10267" y="38850"/>
                  </a:lnTo>
                  <a:lnTo>
                    <a:pt x="8455" y="42767"/>
                  </a:lnTo>
                  <a:lnTo>
                    <a:pt x="7247" y="47363"/>
                  </a:lnTo>
                  <a:lnTo>
                    <a:pt x="6442" y="52411"/>
                  </a:lnTo>
                  <a:lnTo>
                    <a:pt x="4912" y="56769"/>
                  </a:lnTo>
                  <a:lnTo>
                    <a:pt x="2899" y="60666"/>
                  </a:lnTo>
                  <a:lnTo>
                    <a:pt x="563" y="64257"/>
                  </a:lnTo>
                  <a:lnTo>
                    <a:pt x="0" y="68635"/>
                  </a:lnTo>
                  <a:lnTo>
                    <a:pt x="617" y="73537"/>
                  </a:lnTo>
                  <a:lnTo>
                    <a:pt x="2022" y="78791"/>
                  </a:lnTo>
                  <a:lnTo>
                    <a:pt x="2958" y="83285"/>
                  </a:lnTo>
                  <a:lnTo>
                    <a:pt x="3583" y="87273"/>
                  </a:lnTo>
                  <a:lnTo>
                    <a:pt x="3999" y="90924"/>
                  </a:lnTo>
                  <a:lnTo>
                    <a:pt x="5270" y="94350"/>
                  </a:lnTo>
                  <a:lnTo>
                    <a:pt x="7110" y="97627"/>
                  </a:lnTo>
                  <a:lnTo>
                    <a:pt x="9330" y="100803"/>
                  </a:lnTo>
                  <a:lnTo>
                    <a:pt x="11803" y="103913"/>
                  </a:lnTo>
                  <a:lnTo>
                    <a:pt x="14445" y="106978"/>
                  </a:lnTo>
                  <a:lnTo>
                    <a:pt x="17200" y="110014"/>
                  </a:lnTo>
                  <a:lnTo>
                    <a:pt x="20029" y="112038"/>
                  </a:lnTo>
                  <a:lnTo>
                    <a:pt x="22909" y="113387"/>
                  </a:lnTo>
                  <a:lnTo>
                    <a:pt x="25822" y="114287"/>
                  </a:lnTo>
                  <a:lnTo>
                    <a:pt x="29750" y="114886"/>
                  </a:lnTo>
                  <a:lnTo>
                    <a:pt x="34355" y="115286"/>
                  </a:lnTo>
                  <a:lnTo>
                    <a:pt x="39411" y="115553"/>
                  </a:lnTo>
                  <a:lnTo>
                    <a:pt x="43775" y="114738"/>
                  </a:lnTo>
                  <a:lnTo>
                    <a:pt x="47678" y="113203"/>
                  </a:lnTo>
                  <a:lnTo>
                    <a:pt x="51273" y="111187"/>
                  </a:lnTo>
                  <a:lnTo>
                    <a:pt x="55656" y="109844"/>
                  </a:lnTo>
                  <a:lnTo>
                    <a:pt x="60564" y="108948"/>
                  </a:lnTo>
                  <a:lnTo>
                    <a:pt x="65823" y="108351"/>
                  </a:lnTo>
                  <a:lnTo>
                    <a:pt x="70322" y="106960"/>
                  </a:lnTo>
                  <a:lnTo>
                    <a:pt x="74314" y="105041"/>
                  </a:lnTo>
                  <a:lnTo>
                    <a:pt x="77969" y="102770"/>
                  </a:lnTo>
                  <a:lnTo>
                    <a:pt x="82392" y="100263"/>
                  </a:lnTo>
                  <a:lnTo>
                    <a:pt x="92603" y="94832"/>
                  </a:lnTo>
                  <a:lnTo>
                    <a:pt x="97114" y="91995"/>
                  </a:lnTo>
                  <a:lnTo>
                    <a:pt x="101114" y="89111"/>
                  </a:lnTo>
                  <a:lnTo>
                    <a:pt x="104774" y="86196"/>
                  </a:lnTo>
                  <a:lnTo>
                    <a:pt x="108207" y="82269"/>
                  </a:lnTo>
                  <a:lnTo>
                    <a:pt x="111489" y="77666"/>
                  </a:lnTo>
                  <a:lnTo>
                    <a:pt x="114670" y="72613"/>
                  </a:lnTo>
                  <a:lnTo>
                    <a:pt x="116791" y="68253"/>
                  </a:lnTo>
                  <a:lnTo>
                    <a:pt x="118205" y="64353"/>
                  </a:lnTo>
                  <a:lnTo>
                    <a:pt x="119147" y="60761"/>
                  </a:lnTo>
                  <a:lnTo>
                    <a:pt x="119776" y="57375"/>
                  </a:lnTo>
                  <a:lnTo>
                    <a:pt x="120195" y="54125"/>
                  </a:lnTo>
                  <a:lnTo>
                    <a:pt x="120474" y="50966"/>
                  </a:lnTo>
                  <a:lnTo>
                    <a:pt x="120661" y="47868"/>
                  </a:lnTo>
                  <a:lnTo>
                    <a:pt x="120867" y="41780"/>
                  </a:lnTo>
                  <a:lnTo>
                    <a:pt x="120984" y="32774"/>
                  </a:lnTo>
                  <a:lnTo>
                    <a:pt x="120007" y="29787"/>
                  </a:lnTo>
                  <a:lnTo>
                    <a:pt x="118362" y="26803"/>
                  </a:lnTo>
                  <a:lnTo>
                    <a:pt x="116273" y="23822"/>
                  </a:lnTo>
                  <a:lnTo>
                    <a:pt x="113887" y="20842"/>
                  </a:lnTo>
                  <a:lnTo>
                    <a:pt x="111303" y="17863"/>
                  </a:lnTo>
                  <a:lnTo>
                    <a:pt x="108587" y="14885"/>
                  </a:lnTo>
                  <a:lnTo>
                    <a:pt x="104790" y="11908"/>
                  </a:lnTo>
                  <a:lnTo>
                    <a:pt x="100273" y="8931"/>
                  </a:lnTo>
                  <a:lnTo>
                    <a:pt x="95275" y="5954"/>
                  </a:lnTo>
                  <a:lnTo>
                    <a:pt x="90949" y="3969"/>
                  </a:lnTo>
                  <a:lnTo>
                    <a:pt x="87073" y="2646"/>
                  </a:lnTo>
                  <a:lnTo>
                    <a:pt x="83495" y="1764"/>
                  </a:lnTo>
                  <a:lnTo>
                    <a:pt x="79124" y="1176"/>
                  </a:lnTo>
                  <a:lnTo>
                    <a:pt x="74223" y="784"/>
                  </a:lnTo>
                  <a:lnTo>
                    <a:pt x="64474" y="348"/>
                  </a:lnTo>
                  <a:lnTo>
                    <a:pt x="53402" y="103"/>
                  </a:lnTo>
                  <a:lnTo>
                    <a:pt x="22709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SMARTInkAnnotation84"/>
            <p:cNvSpPr/>
            <p:nvPr/>
          </p:nvSpPr>
          <p:spPr>
            <a:xfrm>
              <a:off x="2006752" y="1384101"/>
              <a:ext cx="115944" cy="62454"/>
            </a:xfrm>
            <a:custGeom>
              <a:avLst/>
              <a:gdLst/>
              <a:ahLst/>
              <a:cxnLst/>
              <a:rect l="0" t="0" r="0" b="0"/>
              <a:pathLst>
                <a:path w="115944" h="62454">
                  <a:moveTo>
                    <a:pt x="26694" y="0"/>
                  </a:moveTo>
                  <a:lnTo>
                    <a:pt x="14252" y="12429"/>
                  </a:lnTo>
                  <a:lnTo>
                    <a:pt x="12440" y="15232"/>
                  </a:lnTo>
                  <a:lnTo>
                    <a:pt x="11232" y="18092"/>
                  </a:lnTo>
                  <a:lnTo>
                    <a:pt x="10427" y="20991"/>
                  </a:lnTo>
                  <a:lnTo>
                    <a:pt x="8897" y="23916"/>
                  </a:lnTo>
                  <a:lnTo>
                    <a:pt x="6884" y="26858"/>
                  </a:lnTo>
                  <a:lnTo>
                    <a:pt x="4548" y="29812"/>
                  </a:lnTo>
                  <a:lnTo>
                    <a:pt x="2992" y="33765"/>
                  </a:lnTo>
                  <a:lnTo>
                    <a:pt x="1954" y="38385"/>
                  </a:lnTo>
                  <a:lnTo>
                    <a:pt x="1262" y="43450"/>
                  </a:lnTo>
                  <a:lnTo>
                    <a:pt x="800" y="47818"/>
                  </a:lnTo>
                  <a:lnTo>
                    <a:pt x="493" y="51723"/>
                  </a:lnTo>
                  <a:lnTo>
                    <a:pt x="0" y="60378"/>
                  </a:lnTo>
                  <a:lnTo>
                    <a:pt x="1945" y="61088"/>
                  </a:lnTo>
                  <a:lnTo>
                    <a:pt x="5229" y="61561"/>
                  </a:lnTo>
                  <a:lnTo>
                    <a:pt x="9404" y="61877"/>
                  </a:lnTo>
                  <a:lnTo>
                    <a:pt x="14174" y="62087"/>
                  </a:lnTo>
                  <a:lnTo>
                    <a:pt x="24771" y="62321"/>
                  </a:lnTo>
                  <a:lnTo>
                    <a:pt x="41904" y="62453"/>
                  </a:lnTo>
                  <a:lnTo>
                    <a:pt x="47759" y="61479"/>
                  </a:lnTo>
                  <a:lnTo>
                    <a:pt x="53648" y="59838"/>
                  </a:lnTo>
                  <a:lnTo>
                    <a:pt x="59561" y="57751"/>
                  </a:lnTo>
                  <a:lnTo>
                    <a:pt x="65489" y="55368"/>
                  </a:lnTo>
                  <a:lnTo>
                    <a:pt x="71427" y="52787"/>
                  </a:lnTo>
                  <a:lnTo>
                    <a:pt x="83323" y="47274"/>
                  </a:lnTo>
                  <a:lnTo>
                    <a:pt x="95231" y="41516"/>
                  </a:lnTo>
                  <a:lnTo>
                    <a:pt x="99200" y="38592"/>
                  </a:lnTo>
                  <a:lnTo>
                    <a:pt x="101847" y="35650"/>
                  </a:lnTo>
                  <a:lnTo>
                    <a:pt x="103611" y="32696"/>
                  </a:lnTo>
                  <a:lnTo>
                    <a:pt x="105781" y="29735"/>
                  </a:lnTo>
                  <a:lnTo>
                    <a:pt x="108220" y="26769"/>
                  </a:lnTo>
                  <a:lnTo>
                    <a:pt x="114527" y="19620"/>
                  </a:lnTo>
                  <a:lnTo>
                    <a:pt x="115044" y="18041"/>
                  </a:lnTo>
                  <a:lnTo>
                    <a:pt x="115389" y="15996"/>
                  </a:lnTo>
                  <a:lnTo>
                    <a:pt x="115619" y="13641"/>
                  </a:lnTo>
                  <a:lnTo>
                    <a:pt x="115772" y="11078"/>
                  </a:lnTo>
                  <a:lnTo>
                    <a:pt x="115943" y="5585"/>
                  </a:lnTo>
                  <a:lnTo>
                    <a:pt x="114002" y="3724"/>
                  </a:lnTo>
                  <a:lnTo>
                    <a:pt x="110721" y="2483"/>
                  </a:lnTo>
                  <a:lnTo>
                    <a:pt x="106548" y="1655"/>
                  </a:lnTo>
                  <a:lnTo>
                    <a:pt x="102773" y="1104"/>
                  </a:lnTo>
                  <a:lnTo>
                    <a:pt x="99263" y="736"/>
                  </a:lnTo>
                  <a:lnTo>
                    <a:pt x="95930" y="491"/>
                  </a:lnTo>
                  <a:lnTo>
                    <a:pt x="91721" y="327"/>
                  </a:lnTo>
                  <a:lnTo>
                    <a:pt x="76308" y="97"/>
                  </a:lnTo>
                  <a:lnTo>
                    <a:pt x="64966" y="44"/>
                  </a:lnTo>
                  <a:lnTo>
                    <a:pt x="59161" y="1021"/>
                  </a:lnTo>
                  <a:lnTo>
                    <a:pt x="53304" y="2665"/>
                  </a:lnTo>
                  <a:lnTo>
                    <a:pt x="47414" y="4754"/>
                  </a:lnTo>
                  <a:lnTo>
                    <a:pt x="42493" y="6146"/>
                  </a:lnTo>
                  <a:lnTo>
                    <a:pt x="38220" y="7074"/>
                  </a:lnTo>
                  <a:lnTo>
                    <a:pt x="26694" y="893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SMARTInkAnnotation85"/>
            <p:cNvSpPr/>
            <p:nvPr/>
          </p:nvSpPr>
          <p:spPr>
            <a:xfrm>
              <a:off x="3223708" y="1214437"/>
              <a:ext cx="114770" cy="419697"/>
            </a:xfrm>
            <a:custGeom>
              <a:avLst/>
              <a:gdLst/>
              <a:ahLst/>
              <a:cxnLst/>
              <a:rect l="0" t="0" r="0" b="0"/>
              <a:pathLst>
                <a:path w="114770" h="419697">
                  <a:moveTo>
                    <a:pt x="105830" y="0"/>
                  </a:moveTo>
                  <a:lnTo>
                    <a:pt x="105830" y="4741"/>
                  </a:lnTo>
                  <a:lnTo>
                    <a:pt x="104837" y="6137"/>
                  </a:lnTo>
                  <a:lnTo>
                    <a:pt x="103182" y="7068"/>
                  </a:lnTo>
                  <a:lnTo>
                    <a:pt x="101085" y="7689"/>
                  </a:lnTo>
                  <a:lnTo>
                    <a:pt x="99687" y="10087"/>
                  </a:lnTo>
                  <a:lnTo>
                    <a:pt x="96727" y="21951"/>
                  </a:lnTo>
                  <a:lnTo>
                    <a:pt x="94796" y="25548"/>
                  </a:lnTo>
                  <a:lnTo>
                    <a:pt x="92515" y="28938"/>
                  </a:lnTo>
                  <a:lnTo>
                    <a:pt x="90001" y="34175"/>
                  </a:lnTo>
                  <a:lnTo>
                    <a:pt x="87332" y="40643"/>
                  </a:lnTo>
                  <a:lnTo>
                    <a:pt x="84560" y="47931"/>
                  </a:lnTo>
                  <a:lnTo>
                    <a:pt x="78831" y="63967"/>
                  </a:lnTo>
                  <a:lnTo>
                    <a:pt x="67060" y="98515"/>
                  </a:lnTo>
                  <a:lnTo>
                    <a:pt x="63100" y="107349"/>
                  </a:lnTo>
                  <a:lnTo>
                    <a:pt x="58473" y="116214"/>
                  </a:lnTo>
                  <a:lnTo>
                    <a:pt x="53402" y="125101"/>
                  </a:lnTo>
                  <a:lnTo>
                    <a:pt x="49029" y="134003"/>
                  </a:lnTo>
                  <a:lnTo>
                    <a:pt x="45119" y="142913"/>
                  </a:lnTo>
                  <a:lnTo>
                    <a:pt x="41521" y="151830"/>
                  </a:lnTo>
                  <a:lnTo>
                    <a:pt x="37135" y="161744"/>
                  </a:lnTo>
                  <a:lnTo>
                    <a:pt x="26964" y="183342"/>
                  </a:lnTo>
                  <a:lnTo>
                    <a:pt x="22465" y="193666"/>
                  </a:lnTo>
                  <a:lnTo>
                    <a:pt x="18471" y="203525"/>
                  </a:lnTo>
                  <a:lnTo>
                    <a:pt x="14816" y="213074"/>
                  </a:lnTo>
                  <a:lnTo>
                    <a:pt x="12380" y="222417"/>
                  </a:lnTo>
                  <a:lnTo>
                    <a:pt x="10755" y="231622"/>
                  </a:lnTo>
                  <a:lnTo>
                    <a:pt x="9672" y="240735"/>
                  </a:lnTo>
                  <a:lnTo>
                    <a:pt x="7957" y="249787"/>
                  </a:lnTo>
                  <a:lnTo>
                    <a:pt x="5820" y="258798"/>
                  </a:lnTo>
                  <a:lnTo>
                    <a:pt x="3403" y="267782"/>
                  </a:lnTo>
                  <a:lnTo>
                    <a:pt x="1791" y="276748"/>
                  </a:lnTo>
                  <a:lnTo>
                    <a:pt x="717" y="285702"/>
                  </a:lnTo>
                  <a:lnTo>
                    <a:pt x="0" y="294648"/>
                  </a:lnTo>
                  <a:lnTo>
                    <a:pt x="516" y="302596"/>
                  </a:lnTo>
                  <a:lnTo>
                    <a:pt x="1853" y="309879"/>
                  </a:lnTo>
                  <a:lnTo>
                    <a:pt x="3737" y="316719"/>
                  </a:lnTo>
                  <a:lnTo>
                    <a:pt x="5987" y="323263"/>
                  </a:lnTo>
                  <a:lnTo>
                    <a:pt x="8480" y="329611"/>
                  </a:lnTo>
                  <a:lnTo>
                    <a:pt x="11135" y="335826"/>
                  </a:lnTo>
                  <a:lnTo>
                    <a:pt x="16734" y="348025"/>
                  </a:lnTo>
                  <a:lnTo>
                    <a:pt x="19617" y="354056"/>
                  </a:lnTo>
                  <a:lnTo>
                    <a:pt x="22532" y="359069"/>
                  </a:lnTo>
                  <a:lnTo>
                    <a:pt x="25469" y="363403"/>
                  </a:lnTo>
                  <a:lnTo>
                    <a:pt x="28420" y="367284"/>
                  </a:lnTo>
                  <a:lnTo>
                    <a:pt x="32374" y="371856"/>
                  </a:lnTo>
                  <a:lnTo>
                    <a:pt x="36996" y="376889"/>
                  </a:lnTo>
                  <a:lnTo>
                    <a:pt x="42064" y="382228"/>
                  </a:lnTo>
                  <a:lnTo>
                    <a:pt x="47428" y="386780"/>
                  </a:lnTo>
                  <a:lnTo>
                    <a:pt x="52991" y="390807"/>
                  </a:lnTo>
                  <a:lnTo>
                    <a:pt x="58686" y="394483"/>
                  </a:lnTo>
                  <a:lnTo>
                    <a:pt x="65462" y="397926"/>
                  </a:lnTo>
                  <a:lnTo>
                    <a:pt x="72959" y="401214"/>
                  </a:lnTo>
                  <a:lnTo>
                    <a:pt x="80937" y="404398"/>
                  </a:lnTo>
                  <a:lnTo>
                    <a:pt x="87248" y="407513"/>
                  </a:lnTo>
                  <a:lnTo>
                    <a:pt x="92449" y="410582"/>
                  </a:lnTo>
                  <a:lnTo>
                    <a:pt x="96909" y="413620"/>
                  </a:lnTo>
                  <a:lnTo>
                    <a:pt x="100876" y="415645"/>
                  </a:lnTo>
                  <a:lnTo>
                    <a:pt x="104514" y="416995"/>
                  </a:lnTo>
                  <a:lnTo>
                    <a:pt x="114769" y="419696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SMARTInkAnnotation86"/>
            <p:cNvSpPr/>
            <p:nvPr/>
          </p:nvSpPr>
          <p:spPr>
            <a:xfrm>
              <a:off x="4411105" y="1134070"/>
              <a:ext cx="209528" cy="607220"/>
            </a:xfrm>
            <a:custGeom>
              <a:avLst/>
              <a:gdLst/>
              <a:ahLst/>
              <a:cxnLst/>
              <a:rect l="0" t="0" r="0" b="0"/>
              <a:pathLst>
                <a:path w="209528" h="607220">
                  <a:moveTo>
                    <a:pt x="0" y="0"/>
                  </a:moveTo>
                  <a:lnTo>
                    <a:pt x="4745" y="4741"/>
                  </a:lnTo>
                  <a:lnTo>
                    <a:pt x="8130" y="7129"/>
                  </a:lnTo>
                  <a:lnTo>
                    <a:pt x="12372" y="9714"/>
                  </a:lnTo>
                  <a:lnTo>
                    <a:pt x="17186" y="12429"/>
                  </a:lnTo>
                  <a:lnTo>
                    <a:pt x="22383" y="16224"/>
                  </a:lnTo>
                  <a:lnTo>
                    <a:pt x="27833" y="20738"/>
                  </a:lnTo>
                  <a:lnTo>
                    <a:pt x="33453" y="25731"/>
                  </a:lnTo>
                  <a:lnTo>
                    <a:pt x="44994" y="36572"/>
                  </a:lnTo>
                  <a:lnTo>
                    <a:pt x="81664" y="72726"/>
                  </a:lnTo>
                  <a:lnTo>
                    <a:pt x="147258" y="138185"/>
                  </a:lnTo>
                  <a:lnTo>
                    <a:pt x="153790" y="146694"/>
                  </a:lnTo>
                  <a:lnTo>
                    <a:pt x="160131" y="156335"/>
                  </a:lnTo>
                  <a:lnTo>
                    <a:pt x="166344" y="166731"/>
                  </a:lnTo>
                  <a:lnTo>
                    <a:pt x="171480" y="176639"/>
                  </a:lnTo>
                  <a:lnTo>
                    <a:pt x="175897" y="186220"/>
                  </a:lnTo>
                  <a:lnTo>
                    <a:pt x="179834" y="195584"/>
                  </a:lnTo>
                  <a:lnTo>
                    <a:pt x="183453" y="205796"/>
                  </a:lnTo>
                  <a:lnTo>
                    <a:pt x="186859" y="216572"/>
                  </a:lnTo>
                  <a:lnTo>
                    <a:pt x="193291" y="238137"/>
                  </a:lnTo>
                  <a:lnTo>
                    <a:pt x="205512" y="276235"/>
                  </a:lnTo>
                  <a:lnTo>
                    <a:pt x="208517" y="285360"/>
                  </a:lnTo>
                  <a:lnTo>
                    <a:pt x="209527" y="295412"/>
                  </a:lnTo>
                  <a:lnTo>
                    <a:pt x="209207" y="306082"/>
                  </a:lnTo>
                  <a:lnTo>
                    <a:pt x="208000" y="317164"/>
                  </a:lnTo>
                  <a:lnTo>
                    <a:pt x="207196" y="328521"/>
                  </a:lnTo>
                  <a:lnTo>
                    <a:pt x="206660" y="340061"/>
                  </a:lnTo>
                  <a:lnTo>
                    <a:pt x="206303" y="351723"/>
                  </a:lnTo>
                  <a:lnTo>
                    <a:pt x="205071" y="362474"/>
                  </a:lnTo>
                  <a:lnTo>
                    <a:pt x="203256" y="372618"/>
                  </a:lnTo>
                  <a:lnTo>
                    <a:pt x="201054" y="382358"/>
                  </a:lnTo>
                  <a:lnTo>
                    <a:pt x="197599" y="393811"/>
                  </a:lnTo>
                  <a:lnTo>
                    <a:pt x="193310" y="406408"/>
                  </a:lnTo>
                  <a:lnTo>
                    <a:pt x="180431" y="442548"/>
                  </a:lnTo>
                  <a:lnTo>
                    <a:pt x="176898" y="452790"/>
                  </a:lnTo>
                  <a:lnTo>
                    <a:pt x="167676" y="477399"/>
                  </a:lnTo>
                  <a:lnTo>
                    <a:pt x="116202" y="607219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SMARTInkAnnotation87"/>
            <p:cNvSpPr/>
            <p:nvPr/>
          </p:nvSpPr>
          <p:spPr>
            <a:xfrm>
              <a:off x="3464044" y="1160859"/>
              <a:ext cx="133596" cy="196454"/>
            </a:xfrm>
            <a:custGeom>
              <a:avLst/>
              <a:gdLst/>
              <a:ahLst/>
              <a:cxnLst/>
              <a:rect l="0" t="0" r="0" b="0"/>
              <a:pathLst>
                <a:path w="133596" h="196454">
                  <a:moveTo>
                    <a:pt x="97897" y="0"/>
                  </a:moveTo>
                  <a:lnTo>
                    <a:pt x="93152" y="0"/>
                  </a:lnTo>
                  <a:lnTo>
                    <a:pt x="90761" y="992"/>
                  </a:lnTo>
                  <a:lnTo>
                    <a:pt x="88174" y="2646"/>
                  </a:lnTo>
                  <a:lnTo>
                    <a:pt x="85456" y="4741"/>
                  </a:lnTo>
                  <a:lnTo>
                    <a:pt x="81657" y="6137"/>
                  </a:lnTo>
                  <a:lnTo>
                    <a:pt x="77139" y="7068"/>
                  </a:lnTo>
                  <a:lnTo>
                    <a:pt x="72141" y="7689"/>
                  </a:lnTo>
                  <a:lnTo>
                    <a:pt x="67814" y="9095"/>
                  </a:lnTo>
                  <a:lnTo>
                    <a:pt x="63938" y="11024"/>
                  </a:lnTo>
                  <a:lnTo>
                    <a:pt x="60360" y="13302"/>
                  </a:lnTo>
                  <a:lnTo>
                    <a:pt x="55988" y="15814"/>
                  </a:lnTo>
                  <a:lnTo>
                    <a:pt x="45834" y="21250"/>
                  </a:lnTo>
                  <a:lnTo>
                    <a:pt x="28950" y="29888"/>
                  </a:lnTo>
                  <a:lnTo>
                    <a:pt x="24124" y="31832"/>
                  </a:lnTo>
                  <a:lnTo>
                    <a:pt x="19913" y="33128"/>
                  </a:lnTo>
                  <a:lnTo>
                    <a:pt x="16112" y="33991"/>
                  </a:lnTo>
                  <a:lnTo>
                    <a:pt x="13579" y="35559"/>
                  </a:lnTo>
                  <a:lnTo>
                    <a:pt x="11890" y="37597"/>
                  </a:lnTo>
                  <a:lnTo>
                    <a:pt x="10763" y="39948"/>
                  </a:lnTo>
                  <a:lnTo>
                    <a:pt x="6864" y="45205"/>
                  </a:lnTo>
                  <a:lnTo>
                    <a:pt x="1013" y="51924"/>
                  </a:lnTo>
                  <a:lnTo>
                    <a:pt x="213" y="55489"/>
                  </a:lnTo>
                  <a:lnTo>
                    <a:pt x="0" y="57829"/>
                  </a:lnTo>
                  <a:lnTo>
                    <a:pt x="850" y="60381"/>
                  </a:lnTo>
                  <a:lnTo>
                    <a:pt x="4444" y="65862"/>
                  </a:lnTo>
                  <a:lnTo>
                    <a:pt x="6793" y="67721"/>
                  </a:lnTo>
                  <a:lnTo>
                    <a:pt x="9353" y="68960"/>
                  </a:lnTo>
                  <a:lnTo>
                    <a:pt x="12052" y="69786"/>
                  </a:lnTo>
                  <a:lnTo>
                    <a:pt x="14844" y="71329"/>
                  </a:lnTo>
                  <a:lnTo>
                    <a:pt x="17699" y="73349"/>
                  </a:lnTo>
                  <a:lnTo>
                    <a:pt x="20596" y="75689"/>
                  </a:lnTo>
                  <a:lnTo>
                    <a:pt x="24513" y="78241"/>
                  </a:lnTo>
                  <a:lnTo>
                    <a:pt x="29111" y="80934"/>
                  </a:lnTo>
                  <a:lnTo>
                    <a:pt x="34162" y="83722"/>
                  </a:lnTo>
                  <a:lnTo>
                    <a:pt x="45072" y="89465"/>
                  </a:lnTo>
                  <a:lnTo>
                    <a:pt x="50762" y="92386"/>
                  </a:lnTo>
                  <a:lnTo>
                    <a:pt x="56542" y="94333"/>
                  </a:lnTo>
                  <a:lnTo>
                    <a:pt x="62382" y="95631"/>
                  </a:lnTo>
                  <a:lnTo>
                    <a:pt x="68261" y="96496"/>
                  </a:lnTo>
                  <a:lnTo>
                    <a:pt x="74167" y="99057"/>
                  </a:lnTo>
                  <a:lnTo>
                    <a:pt x="80091" y="102749"/>
                  </a:lnTo>
                  <a:lnTo>
                    <a:pt x="86026" y="107195"/>
                  </a:lnTo>
                  <a:lnTo>
                    <a:pt x="90976" y="111151"/>
                  </a:lnTo>
                  <a:lnTo>
                    <a:pt x="95270" y="114780"/>
                  </a:lnTo>
                  <a:lnTo>
                    <a:pt x="99125" y="118192"/>
                  </a:lnTo>
                  <a:lnTo>
                    <a:pt x="103681" y="121459"/>
                  </a:lnTo>
                  <a:lnTo>
                    <a:pt x="108705" y="124629"/>
                  </a:lnTo>
                  <a:lnTo>
                    <a:pt x="114041" y="127734"/>
                  </a:lnTo>
                  <a:lnTo>
                    <a:pt x="118592" y="130797"/>
                  </a:lnTo>
                  <a:lnTo>
                    <a:pt x="122618" y="133831"/>
                  </a:lnTo>
                  <a:lnTo>
                    <a:pt x="126296" y="136846"/>
                  </a:lnTo>
                  <a:lnTo>
                    <a:pt x="128748" y="139848"/>
                  </a:lnTo>
                  <a:lnTo>
                    <a:pt x="130382" y="142841"/>
                  </a:lnTo>
                  <a:lnTo>
                    <a:pt x="132199" y="148813"/>
                  </a:lnTo>
                  <a:lnTo>
                    <a:pt x="133005" y="154775"/>
                  </a:lnTo>
                  <a:lnTo>
                    <a:pt x="133364" y="160732"/>
                  </a:lnTo>
                  <a:lnTo>
                    <a:pt x="133595" y="167900"/>
                  </a:lnTo>
                  <a:lnTo>
                    <a:pt x="130977" y="171526"/>
                  </a:lnTo>
                  <a:lnTo>
                    <a:pt x="125950" y="177198"/>
                  </a:lnTo>
                  <a:lnTo>
                    <a:pt x="120334" y="182921"/>
                  </a:lnTo>
                  <a:lnTo>
                    <a:pt x="117821" y="184455"/>
                  </a:lnTo>
                  <a:lnTo>
                    <a:pt x="115153" y="185478"/>
                  </a:lnTo>
                  <a:lnTo>
                    <a:pt x="112380" y="186160"/>
                  </a:lnTo>
                  <a:lnTo>
                    <a:pt x="109539" y="186615"/>
                  </a:lnTo>
                  <a:lnTo>
                    <a:pt x="106651" y="186918"/>
                  </a:lnTo>
                  <a:lnTo>
                    <a:pt x="103734" y="187120"/>
                  </a:lnTo>
                  <a:lnTo>
                    <a:pt x="100795" y="187254"/>
                  </a:lnTo>
                  <a:lnTo>
                    <a:pt x="94881" y="187404"/>
                  </a:lnTo>
                  <a:lnTo>
                    <a:pt x="91914" y="188436"/>
                  </a:lnTo>
                  <a:lnTo>
                    <a:pt x="88942" y="190116"/>
                  </a:lnTo>
                  <a:lnTo>
                    <a:pt x="85968" y="192229"/>
                  </a:lnTo>
                  <a:lnTo>
                    <a:pt x="82992" y="193637"/>
                  </a:lnTo>
                  <a:lnTo>
                    <a:pt x="80015" y="194576"/>
                  </a:lnTo>
                  <a:lnTo>
                    <a:pt x="71081" y="196453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SMARTInkAnnotation88"/>
            <p:cNvSpPr/>
            <p:nvPr/>
          </p:nvSpPr>
          <p:spPr>
            <a:xfrm>
              <a:off x="3660265" y="1232743"/>
              <a:ext cx="124574" cy="169096"/>
            </a:xfrm>
            <a:custGeom>
              <a:avLst/>
              <a:gdLst/>
              <a:ahLst/>
              <a:cxnLst/>
              <a:rect l="0" t="0" r="0" b="0"/>
              <a:pathLst>
                <a:path w="124574" h="169096">
                  <a:moveTo>
                    <a:pt x="0" y="79921"/>
                  </a:moveTo>
                  <a:lnTo>
                    <a:pt x="0" y="84661"/>
                  </a:lnTo>
                  <a:lnTo>
                    <a:pt x="994" y="86058"/>
                  </a:lnTo>
                  <a:lnTo>
                    <a:pt x="2649" y="86989"/>
                  </a:lnTo>
                  <a:lnTo>
                    <a:pt x="4746" y="87609"/>
                  </a:lnTo>
                  <a:lnTo>
                    <a:pt x="6143" y="89015"/>
                  </a:lnTo>
                  <a:lnTo>
                    <a:pt x="7075" y="90945"/>
                  </a:lnTo>
                  <a:lnTo>
                    <a:pt x="8111" y="95735"/>
                  </a:lnTo>
                  <a:lnTo>
                    <a:pt x="8387" y="98401"/>
                  </a:lnTo>
                  <a:lnTo>
                    <a:pt x="8571" y="101171"/>
                  </a:lnTo>
                  <a:lnTo>
                    <a:pt x="8694" y="104009"/>
                  </a:lnTo>
                  <a:lnTo>
                    <a:pt x="8830" y="109809"/>
                  </a:lnTo>
                  <a:lnTo>
                    <a:pt x="9859" y="113737"/>
                  </a:lnTo>
                  <a:lnTo>
                    <a:pt x="11539" y="118340"/>
                  </a:lnTo>
                  <a:lnTo>
                    <a:pt x="13652" y="123393"/>
                  </a:lnTo>
                  <a:lnTo>
                    <a:pt x="15061" y="127754"/>
                  </a:lnTo>
                  <a:lnTo>
                    <a:pt x="16000" y="131653"/>
                  </a:lnTo>
                  <a:lnTo>
                    <a:pt x="16625" y="135245"/>
                  </a:lnTo>
                  <a:lnTo>
                    <a:pt x="17043" y="138632"/>
                  </a:lnTo>
                  <a:lnTo>
                    <a:pt x="17321" y="141882"/>
                  </a:lnTo>
                  <a:lnTo>
                    <a:pt x="17507" y="145041"/>
                  </a:lnTo>
                  <a:lnTo>
                    <a:pt x="17713" y="151196"/>
                  </a:lnTo>
                  <a:lnTo>
                    <a:pt x="17856" y="160083"/>
                  </a:lnTo>
                  <a:lnTo>
                    <a:pt x="17877" y="169095"/>
                  </a:lnTo>
                  <a:lnTo>
                    <a:pt x="17878" y="147967"/>
                  </a:lnTo>
                  <a:lnTo>
                    <a:pt x="16885" y="145129"/>
                  </a:lnTo>
                  <a:lnTo>
                    <a:pt x="15229" y="142244"/>
                  </a:lnTo>
                  <a:lnTo>
                    <a:pt x="13132" y="139329"/>
                  </a:lnTo>
                  <a:lnTo>
                    <a:pt x="11735" y="135402"/>
                  </a:lnTo>
                  <a:lnTo>
                    <a:pt x="10803" y="130799"/>
                  </a:lnTo>
                  <a:lnTo>
                    <a:pt x="10182" y="125746"/>
                  </a:lnTo>
                  <a:lnTo>
                    <a:pt x="8774" y="120393"/>
                  </a:lnTo>
                  <a:lnTo>
                    <a:pt x="6843" y="114840"/>
                  </a:lnTo>
                  <a:lnTo>
                    <a:pt x="4562" y="109153"/>
                  </a:lnTo>
                  <a:lnTo>
                    <a:pt x="3041" y="104370"/>
                  </a:lnTo>
                  <a:lnTo>
                    <a:pt x="2028" y="100189"/>
                  </a:lnTo>
                  <a:lnTo>
                    <a:pt x="1352" y="96410"/>
                  </a:lnTo>
                  <a:lnTo>
                    <a:pt x="901" y="91906"/>
                  </a:lnTo>
                  <a:lnTo>
                    <a:pt x="601" y="86919"/>
                  </a:lnTo>
                  <a:lnTo>
                    <a:pt x="267" y="76086"/>
                  </a:lnTo>
                  <a:lnTo>
                    <a:pt x="119" y="64657"/>
                  </a:lnTo>
                  <a:lnTo>
                    <a:pt x="1073" y="59823"/>
                  </a:lnTo>
                  <a:lnTo>
                    <a:pt x="2701" y="55608"/>
                  </a:lnTo>
                  <a:lnTo>
                    <a:pt x="4781" y="51806"/>
                  </a:lnTo>
                  <a:lnTo>
                    <a:pt x="7160" y="48279"/>
                  </a:lnTo>
                  <a:lnTo>
                    <a:pt x="9739" y="44936"/>
                  </a:lnTo>
                  <a:lnTo>
                    <a:pt x="12452" y="41715"/>
                  </a:lnTo>
                  <a:lnTo>
                    <a:pt x="14261" y="38575"/>
                  </a:lnTo>
                  <a:lnTo>
                    <a:pt x="15466" y="35490"/>
                  </a:lnTo>
                  <a:lnTo>
                    <a:pt x="16270" y="32441"/>
                  </a:lnTo>
                  <a:lnTo>
                    <a:pt x="17799" y="28424"/>
                  </a:lnTo>
                  <a:lnTo>
                    <a:pt x="19812" y="23762"/>
                  </a:lnTo>
                  <a:lnTo>
                    <a:pt x="22146" y="18669"/>
                  </a:lnTo>
                  <a:lnTo>
                    <a:pt x="25689" y="15274"/>
                  </a:lnTo>
                  <a:lnTo>
                    <a:pt x="30038" y="13010"/>
                  </a:lnTo>
                  <a:lnTo>
                    <a:pt x="34923" y="11501"/>
                  </a:lnTo>
                  <a:lnTo>
                    <a:pt x="39173" y="9503"/>
                  </a:lnTo>
                  <a:lnTo>
                    <a:pt x="42999" y="7179"/>
                  </a:lnTo>
                  <a:lnTo>
                    <a:pt x="46544" y="4637"/>
                  </a:lnTo>
                  <a:lnTo>
                    <a:pt x="50893" y="2943"/>
                  </a:lnTo>
                  <a:lnTo>
                    <a:pt x="55779" y="1813"/>
                  </a:lnTo>
                  <a:lnTo>
                    <a:pt x="61022" y="1060"/>
                  </a:lnTo>
                  <a:lnTo>
                    <a:pt x="66504" y="558"/>
                  </a:lnTo>
                  <a:lnTo>
                    <a:pt x="72145" y="223"/>
                  </a:lnTo>
                  <a:lnTo>
                    <a:pt x="77892" y="0"/>
                  </a:lnTo>
                  <a:lnTo>
                    <a:pt x="83710" y="844"/>
                  </a:lnTo>
                  <a:lnTo>
                    <a:pt x="89575" y="2398"/>
                  </a:lnTo>
                  <a:lnTo>
                    <a:pt x="95471" y="4427"/>
                  </a:lnTo>
                  <a:lnTo>
                    <a:pt x="100395" y="6771"/>
                  </a:lnTo>
                  <a:lnTo>
                    <a:pt x="104671" y="9326"/>
                  </a:lnTo>
                  <a:lnTo>
                    <a:pt x="108515" y="12022"/>
                  </a:lnTo>
                  <a:lnTo>
                    <a:pt x="112070" y="14811"/>
                  </a:lnTo>
                  <a:lnTo>
                    <a:pt x="115434" y="17663"/>
                  </a:lnTo>
                  <a:lnTo>
                    <a:pt x="123223" y="24629"/>
                  </a:lnTo>
                  <a:lnTo>
                    <a:pt x="123863" y="27184"/>
                  </a:lnTo>
                  <a:lnTo>
                    <a:pt x="124288" y="30873"/>
                  </a:lnTo>
                  <a:lnTo>
                    <a:pt x="124573" y="35316"/>
                  </a:lnTo>
                  <a:lnTo>
                    <a:pt x="123769" y="39270"/>
                  </a:lnTo>
                  <a:lnTo>
                    <a:pt x="122239" y="42899"/>
                  </a:lnTo>
                  <a:lnTo>
                    <a:pt x="120227" y="46310"/>
                  </a:lnTo>
                  <a:lnTo>
                    <a:pt x="117892" y="48584"/>
                  </a:lnTo>
                  <a:lnTo>
                    <a:pt x="115343" y="50100"/>
                  </a:lnTo>
                  <a:lnTo>
                    <a:pt x="112650" y="51110"/>
                  </a:lnTo>
                  <a:lnTo>
                    <a:pt x="109861" y="52776"/>
                  </a:lnTo>
                  <a:lnTo>
                    <a:pt x="107009" y="54879"/>
                  </a:lnTo>
                  <a:lnTo>
                    <a:pt x="104114" y="57274"/>
                  </a:lnTo>
                  <a:lnTo>
                    <a:pt x="101191" y="58870"/>
                  </a:lnTo>
                  <a:lnTo>
                    <a:pt x="98249" y="59934"/>
                  </a:lnTo>
                  <a:lnTo>
                    <a:pt x="95295" y="60643"/>
                  </a:lnTo>
                  <a:lnTo>
                    <a:pt x="91339" y="62108"/>
                  </a:lnTo>
                  <a:lnTo>
                    <a:pt x="86716" y="64077"/>
                  </a:lnTo>
                  <a:lnTo>
                    <a:pt x="81646" y="66382"/>
                  </a:lnTo>
                  <a:lnTo>
                    <a:pt x="77274" y="67918"/>
                  </a:lnTo>
                  <a:lnTo>
                    <a:pt x="73366" y="68943"/>
                  </a:lnTo>
                  <a:lnTo>
                    <a:pt x="69767" y="69625"/>
                  </a:lnTo>
                  <a:lnTo>
                    <a:pt x="65382" y="70081"/>
                  </a:lnTo>
                  <a:lnTo>
                    <a:pt x="60472" y="70384"/>
                  </a:lnTo>
                  <a:lnTo>
                    <a:pt x="50713" y="70722"/>
                  </a:lnTo>
                  <a:lnTo>
                    <a:pt x="43065" y="70872"/>
                  </a:lnTo>
                  <a:lnTo>
                    <a:pt x="39635" y="71904"/>
                  </a:lnTo>
                  <a:lnTo>
                    <a:pt x="36355" y="73584"/>
                  </a:lnTo>
                  <a:lnTo>
                    <a:pt x="33176" y="75696"/>
                  </a:lnTo>
                  <a:lnTo>
                    <a:pt x="30063" y="77104"/>
                  </a:lnTo>
                  <a:lnTo>
                    <a:pt x="26994" y="78043"/>
                  </a:lnTo>
                  <a:lnTo>
                    <a:pt x="23955" y="78669"/>
                  </a:lnTo>
                  <a:lnTo>
                    <a:pt x="20937" y="79086"/>
                  </a:lnTo>
                  <a:lnTo>
                    <a:pt x="17930" y="79365"/>
                  </a:lnTo>
                  <a:lnTo>
                    <a:pt x="8939" y="79921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SMARTInkAnnotation89"/>
            <p:cNvSpPr/>
            <p:nvPr/>
          </p:nvSpPr>
          <p:spPr>
            <a:xfrm>
              <a:off x="3830099" y="1160859"/>
              <a:ext cx="8939" cy="142876"/>
            </a:xfrm>
            <a:custGeom>
              <a:avLst/>
              <a:gdLst/>
              <a:ahLst/>
              <a:cxnLst/>
              <a:rect l="0" t="0" r="0" b="0"/>
              <a:pathLst>
                <a:path w="8939" h="142876">
                  <a:moveTo>
                    <a:pt x="0" y="0"/>
                  </a:moveTo>
                  <a:lnTo>
                    <a:pt x="0" y="46398"/>
                  </a:lnTo>
                  <a:lnTo>
                    <a:pt x="993" y="50776"/>
                  </a:lnTo>
                  <a:lnTo>
                    <a:pt x="2648" y="55679"/>
                  </a:lnTo>
                  <a:lnTo>
                    <a:pt x="4745" y="60932"/>
                  </a:lnTo>
                  <a:lnTo>
                    <a:pt x="6142" y="65426"/>
                  </a:lnTo>
                  <a:lnTo>
                    <a:pt x="7074" y="69414"/>
                  </a:lnTo>
                  <a:lnTo>
                    <a:pt x="7696" y="73065"/>
                  </a:lnTo>
                  <a:lnTo>
                    <a:pt x="8110" y="77484"/>
                  </a:lnTo>
                  <a:lnTo>
                    <a:pt x="8386" y="82414"/>
                  </a:lnTo>
                  <a:lnTo>
                    <a:pt x="8693" y="92191"/>
                  </a:lnTo>
                  <a:lnTo>
                    <a:pt x="8889" y="106552"/>
                  </a:lnTo>
                  <a:lnTo>
                    <a:pt x="8938" y="142875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SMARTInkAnnotation90"/>
            <p:cNvSpPr/>
            <p:nvPr/>
          </p:nvSpPr>
          <p:spPr>
            <a:xfrm>
              <a:off x="3919484" y="1259086"/>
              <a:ext cx="8940" cy="62509"/>
            </a:xfrm>
            <a:custGeom>
              <a:avLst/>
              <a:gdLst/>
              <a:ahLst/>
              <a:cxnLst/>
              <a:rect l="0" t="0" r="0" b="0"/>
              <a:pathLst>
                <a:path w="8940" h="62509">
                  <a:moveTo>
                    <a:pt x="8939" y="0"/>
                  </a:moveTo>
                  <a:lnTo>
                    <a:pt x="4194" y="0"/>
                  </a:lnTo>
                  <a:lnTo>
                    <a:pt x="2796" y="992"/>
                  </a:lnTo>
                  <a:lnTo>
                    <a:pt x="1864" y="2646"/>
                  </a:lnTo>
                  <a:lnTo>
                    <a:pt x="368" y="7688"/>
                  </a:lnTo>
                  <a:lnTo>
                    <a:pt x="245" y="9094"/>
                  </a:lnTo>
                  <a:lnTo>
                    <a:pt x="164" y="11024"/>
                  </a:lnTo>
                  <a:lnTo>
                    <a:pt x="73" y="15813"/>
                  </a:lnTo>
                  <a:lnTo>
                    <a:pt x="0" y="62508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SMARTInkAnnotation91"/>
            <p:cNvSpPr/>
            <p:nvPr/>
          </p:nvSpPr>
          <p:spPr>
            <a:xfrm>
              <a:off x="3901607" y="1187648"/>
              <a:ext cx="8940" cy="8931"/>
            </a:xfrm>
            <a:custGeom>
              <a:avLst/>
              <a:gdLst/>
              <a:ahLst/>
              <a:cxnLst/>
              <a:rect l="0" t="0" r="0" b="0"/>
              <a:pathLst>
                <a:path w="8940" h="8931">
                  <a:moveTo>
                    <a:pt x="8939" y="8930"/>
                  </a:moveTo>
                  <a:lnTo>
                    <a:pt x="4193" y="8930"/>
                  </a:lnTo>
                  <a:lnTo>
                    <a:pt x="2795" y="7938"/>
                  </a:lnTo>
                  <a:lnTo>
                    <a:pt x="1864" y="6284"/>
                  </a:lnTo>
                  <a:lnTo>
                    <a:pt x="0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SMARTInkAnnotation92"/>
            <p:cNvSpPr/>
            <p:nvPr/>
          </p:nvSpPr>
          <p:spPr>
            <a:xfrm>
              <a:off x="4035685" y="1134070"/>
              <a:ext cx="17501" cy="196454"/>
            </a:xfrm>
            <a:custGeom>
              <a:avLst/>
              <a:gdLst/>
              <a:ahLst/>
              <a:cxnLst/>
              <a:rect l="0" t="0" r="0" b="0"/>
              <a:pathLst>
                <a:path w="17501" h="196454">
                  <a:moveTo>
                    <a:pt x="0" y="0"/>
                  </a:moveTo>
                  <a:lnTo>
                    <a:pt x="0" y="12429"/>
                  </a:lnTo>
                  <a:lnTo>
                    <a:pt x="994" y="14239"/>
                  </a:lnTo>
                  <a:lnTo>
                    <a:pt x="2649" y="15446"/>
                  </a:lnTo>
                  <a:lnTo>
                    <a:pt x="4746" y="16250"/>
                  </a:lnTo>
                  <a:lnTo>
                    <a:pt x="6144" y="18771"/>
                  </a:lnTo>
                  <a:lnTo>
                    <a:pt x="7076" y="22436"/>
                  </a:lnTo>
                  <a:lnTo>
                    <a:pt x="7696" y="26864"/>
                  </a:lnTo>
                  <a:lnTo>
                    <a:pt x="8111" y="31800"/>
                  </a:lnTo>
                  <a:lnTo>
                    <a:pt x="8387" y="37075"/>
                  </a:lnTo>
                  <a:lnTo>
                    <a:pt x="8571" y="42576"/>
                  </a:lnTo>
                  <a:lnTo>
                    <a:pt x="9687" y="47236"/>
                  </a:lnTo>
                  <a:lnTo>
                    <a:pt x="11424" y="51334"/>
                  </a:lnTo>
                  <a:lnTo>
                    <a:pt x="13575" y="55059"/>
                  </a:lnTo>
                  <a:lnTo>
                    <a:pt x="15009" y="59526"/>
                  </a:lnTo>
                  <a:lnTo>
                    <a:pt x="15966" y="64489"/>
                  </a:lnTo>
                  <a:lnTo>
                    <a:pt x="16603" y="69782"/>
                  </a:lnTo>
                  <a:lnTo>
                    <a:pt x="17028" y="75295"/>
                  </a:lnTo>
                  <a:lnTo>
                    <a:pt x="17311" y="80954"/>
                  </a:lnTo>
                  <a:lnTo>
                    <a:pt x="17500" y="86712"/>
                  </a:lnTo>
                  <a:lnTo>
                    <a:pt x="16633" y="92535"/>
                  </a:lnTo>
                  <a:lnTo>
                    <a:pt x="15062" y="98401"/>
                  </a:lnTo>
                  <a:lnTo>
                    <a:pt x="13021" y="104296"/>
                  </a:lnTo>
                  <a:lnTo>
                    <a:pt x="11660" y="110210"/>
                  </a:lnTo>
                  <a:lnTo>
                    <a:pt x="10753" y="116138"/>
                  </a:lnTo>
                  <a:lnTo>
                    <a:pt x="10148" y="122074"/>
                  </a:lnTo>
                  <a:lnTo>
                    <a:pt x="9745" y="128015"/>
                  </a:lnTo>
                  <a:lnTo>
                    <a:pt x="9477" y="133961"/>
                  </a:lnTo>
                  <a:lnTo>
                    <a:pt x="9178" y="145859"/>
                  </a:lnTo>
                  <a:lnTo>
                    <a:pt x="8939" y="196453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SMARTInkAnnotation93"/>
            <p:cNvSpPr/>
            <p:nvPr/>
          </p:nvSpPr>
          <p:spPr>
            <a:xfrm>
              <a:off x="4008870" y="1268016"/>
              <a:ext cx="44694" cy="8930"/>
            </a:xfrm>
            <a:custGeom>
              <a:avLst/>
              <a:gdLst/>
              <a:ahLst/>
              <a:cxnLst/>
              <a:rect l="0" t="0" r="0" b="0"/>
              <a:pathLst>
                <a:path w="44694" h="8930">
                  <a:moveTo>
                    <a:pt x="0" y="8929"/>
                  </a:moveTo>
                  <a:lnTo>
                    <a:pt x="0" y="367"/>
                  </a:lnTo>
                  <a:lnTo>
                    <a:pt x="993" y="245"/>
                  </a:lnTo>
                  <a:lnTo>
                    <a:pt x="2648" y="163"/>
                  </a:lnTo>
                  <a:lnTo>
                    <a:pt x="7136" y="72"/>
                  </a:lnTo>
                  <a:lnTo>
                    <a:pt x="44693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SMARTInkAnnotation94"/>
            <p:cNvSpPr/>
            <p:nvPr/>
          </p:nvSpPr>
          <p:spPr>
            <a:xfrm>
              <a:off x="4268089" y="1285875"/>
              <a:ext cx="8939" cy="71438"/>
            </a:xfrm>
            <a:custGeom>
              <a:avLst/>
              <a:gdLst/>
              <a:ahLst/>
              <a:cxnLst/>
              <a:rect l="0" t="0" r="0" b="0"/>
              <a:pathLst>
                <a:path w="8939" h="71438">
                  <a:moveTo>
                    <a:pt x="8938" y="0"/>
                  </a:moveTo>
                  <a:lnTo>
                    <a:pt x="8938" y="21250"/>
                  </a:lnTo>
                  <a:lnTo>
                    <a:pt x="7945" y="25080"/>
                  </a:lnTo>
                  <a:lnTo>
                    <a:pt x="6290" y="29619"/>
                  </a:lnTo>
                  <a:lnTo>
                    <a:pt x="4193" y="34629"/>
                  </a:lnTo>
                  <a:lnTo>
                    <a:pt x="2795" y="38961"/>
                  </a:lnTo>
                  <a:lnTo>
                    <a:pt x="1864" y="42841"/>
                  </a:lnTo>
                  <a:lnTo>
                    <a:pt x="1242" y="46420"/>
                  </a:lnTo>
                  <a:lnTo>
                    <a:pt x="828" y="49798"/>
                  </a:lnTo>
                  <a:lnTo>
                    <a:pt x="552" y="53042"/>
                  </a:lnTo>
                  <a:lnTo>
                    <a:pt x="108" y="60638"/>
                  </a:lnTo>
                  <a:lnTo>
                    <a:pt x="48" y="64323"/>
                  </a:lnTo>
                  <a:lnTo>
                    <a:pt x="0" y="71437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SMARTInkAnnotation95"/>
            <p:cNvSpPr/>
            <p:nvPr/>
          </p:nvSpPr>
          <p:spPr>
            <a:xfrm>
              <a:off x="4268089" y="1160859"/>
              <a:ext cx="1" cy="8931"/>
            </a:xfrm>
            <a:custGeom>
              <a:avLst/>
              <a:gdLst/>
              <a:ahLst/>
              <a:cxnLst/>
              <a:rect l="0" t="0" r="0" b="0"/>
              <a:pathLst>
                <a:path w="1" h="8931">
                  <a:moveTo>
                    <a:pt x="0" y="8930"/>
                  </a:moveTo>
                  <a:lnTo>
                    <a:pt x="0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SMARTInkAnnotation96"/>
            <p:cNvSpPr/>
            <p:nvPr/>
          </p:nvSpPr>
          <p:spPr>
            <a:xfrm>
              <a:off x="4393228" y="1196578"/>
              <a:ext cx="44694" cy="187524"/>
            </a:xfrm>
            <a:custGeom>
              <a:avLst/>
              <a:gdLst/>
              <a:ahLst/>
              <a:cxnLst/>
              <a:rect l="0" t="0" r="0" b="0"/>
              <a:pathLst>
                <a:path w="44694" h="187524">
                  <a:moveTo>
                    <a:pt x="44693" y="0"/>
                  </a:moveTo>
                  <a:lnTo>
                    <a:pt x="44693" y="12429"/>
                  </a:lnTo>
                  <a:lnTo>
                    <a:pt x="43700" y="15231"/>
                  </a:lnTo>
                  <a:lnTo>
                    <a:pt x="42045" y="18092"/>
                  </a:lnTo>
                  <a:lnTo>
                    <a:pt x="39948" y="20991"/>
                  </a:lnTo>
                  <a:lnTo>
                    <a:pt x="38550" y="23916"/>
                  </a:lnTo>
                  <a:lnTo>
                    <a:pt x="37618" y="26858"/>
                  </a:lnTo>
                  <a:lnTo>
                    <a:pt x="36997" y="29811"/>
                  </a:lnTo>
                  <a:lnTo>
                    <a:pt x="35590" y="33765"/>
                  </a:lnTo>
                  <a:lnTo>
                    <a:pt x="33658" y="38385"/>
                  </a:lnTo>
                  <a:lnTo>
                    <a:pt x="31378" y="43449"/>
                  </a:lnTo>
                  <a:lnTo>
                    <a:pt x="29857" y="48810"/>
                  </a:lnTo>
                  <a:lnTo>
                    <a:pt x="28843" y="54368"/>
                  </a:lnTo>
                  <a:lnTo>
                    <a:pt x="28168" y="60058"/>
                  </a:lnTo>
                  <a:lnTo>
                    <a:pt x="26724" y="65835"/>
                  </a:lnTo>
                  <a:lnTo>
                    <a:pt x="24768" y="71672"/>
                  </a:lnTo>
                  <a:lnTo>
                    <a:pt x="22471" y="77547"/>
                  </a:lnTo>
                  <a:lnTo>
                    <a:pt x="20940" y="83448"/>
                  </a:lnTo>
                  <a:lnTo>
                    <a:pt x="19919" y="89366"/>
                  </a:lnTo>
                  <a:lnTo>
                    <a:pt x="19239" y="95296"/>
                  </a:lnTo>
                  <a:lnTo>
                    <a:pt x="17792" y="100242"/>
                  </a:lnTo>
                  <a:lnTo>
                    <a:pt x="15834" y="104531"/>
                  </a:lnTo>
                  <a:lnTo>
                    <a:pt x="13536" y="108382"/>
                  </a:lnTo>
                  <a:lnTo>
                    <a:pt x="12003" y="112935"/>
                  </a:lnTo>
                  <a:lnTo>
                    <a:pt x="10982" y="117954"/>
                  </a:lnTo>
                  <a:lnTo>
                    <a:pt x="10301" y="123284"/>
                  </a:lnTo>
                  <a:lnTo>
                    <a:pt x="9847" y="128822"/>
                  </a:lnTo>
                  <a:lnTo>
                    <a:pt x="9544" y="134499"/>
                  </a:lnTo>
                  <a:lnTo>
                    <a:pt x="9118" y="149323"/>
                  </a:lnTo>
                  <a:lnTo>
                    <a:pt x="9059" y="153127"/>
                  </a:lnTo>
                  <a:lnTo>
                    <a:pt x="8025" y="156655"/>
                  </a:lnTo>
                  <a:lnTo>
                    <a:pt x="6343" y="159999"/>
                  </a:lnTo>
                  <a:lnTo>
                    <a:pt x="4229" y="163221"/>
                  </a:lnTo>
                  <a:lnTo>
                    <a:pt x="2820" y="166361"/>
                  </a:lnTo>
                  <a:lnTo>
                    <a:pt x="1880" y="169446"/>
                  </a:lnTo>
                  <a:lnTo>
                    <a:pt x="1253" y="172495"/>
                  </a:lnTo>
                  <a:lnTo>
                    <a:pt x="836" y="175520"/>
                  </a:lnTo>
                  <a:lnTo>
                    <a:pt x="557" y="178529"/>
                  </a:lnTo>
                  <a:lnTo>
                    <a:pt x="0" y="187523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SMARTInkAnnotation97"/>
            <p:cNvSpPr/>
            <p:nvPr/>
          </p:nvSpPr>
          <p:spPr>
            <a:xfrm>
              <a:off x="4330658" y="1303734"/>
              <a:ext cx="89387" cy="8931"/>
            </a:xfrm>
            <a:custGeom>
              <a:avLst/>
              <a:gdLst/>
              <a:ahLst/>
              <a:cxnLst/>
              <a:rect l="0" t="0" r="0" b="0"/>
              <a:pathLst>
                <a:path w="89387" h="8931">
                  <a:moveTo>
                    <a:pt x="0" y="0"/>
                  </a:moveTo>
                  <a:lnTo>
                    <a:pt x="59759" y="0"/>
                  </a:lnTo>
                  <a:lnTo>
                    <a:pt x="64669" y="993"/>
                  </a:lnTo>
                  <a:lnTo>
                    <a:pt x="68935" y="2646"/>
                  </a:lnTo>
                  <a:lnTo>
                    <a:pt x="72772" y="4741"/>
                  </a:lnTo>
                  <a:lnTo>
                    <a:pt x="76324" y="6137"/>
                  </a:lnTo>
                  <a:lnTo>
                    <a:pt x="79684" y="7068"/>
                  </a:lnTo>
                  <a:lnTo>
                    <a:pt x="89386" y="893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SMARTInkAnnotation98"/>
            <p:cNvSpPr/>
            <p:nvPr/>
          </p:nvSpPr>
          <p:spPr>
            <a:xfrm>
              <a:off x="3499371" y="1526977"/>
              <a:ext cx="17878" cy="80368"/>
            </a:xfrm>
            <a:custGeom>
              <a:avLst/>
              <a:gdLst/>
              <a:ahLst/>
              <a:cxnLst/>
              <a:rect l="0" t="0" r="0" b="0"/>
              <a:pathLst>
                <a:path w="17878" h="80368">
                  <a:moveTo>
                    <a:pt x="0" y="0"/>
                  </a:moveTo>
                  <a:lnTo>
                    <a:pt x="0" y="13302"/>
                  </a:lnTo>
                  <a:lnTo>
                    <a:pt x="994" y="15813"/>
                  </a:lnTo>
                  <a:lnTo>
                    <a:pt x="2649" y="18480"/>
                  </a:lnTo>
                  <a:lnTo>
                    <a:pt x="4746" y="21249"/>
                  </a:lnTo>
                  <a:lnTo>
                    <a:pt x="6143" y="24088"/>
                  </a:lnTo>
                  <a:lnTo>
                    <a:pt x="7075" y="26973"/>
                  </a:lnTo>
                  <a:lnTo>
                    <a:pt x="7696" y="29888"/>
                  </a:lnTo>
                  <a:lnTo>
                    <a:pt x="9104" y="32824"/>
                  </a:lnTo>
                  <a:lnTo>
                    <a:pt x="11035" y="35773"/>
                  </a:lnTo>
                  <a:lnTo>
                    <a:pt x="13316" y="38731"/>
                  </a:lnTo>
                  <a:lnTo>
                    <a:pt x="14837" y="42688"/>
                  </a:lnTo>
                  <a:lnTo>
                    <a:pt x="15850" y="47310"/>
                  </a:lnTo>
                  <a:lnTo>
                    <a:pt x="16526" y="52376"/>
                  </a:lnTo>
                  <a:lnTo>
                    <a:pt x="16976" y="56745"/>
                  </a:lnTo>
                  <a:lnTo>
                    <a:pt x="17277" y="60651"/>
                  </a:lnTo>
                  <a:lnTo>
                    <a:pt x="17477" y="64246"/>
                  </a:lnTo>
                  <a:lnTo>
                    <a:pt x="17700" y="70887"/>
                  </a:lnTo>
                  <a:lnTo>
                    <a:pt x="17877" y="80367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SMARTInkAnnotation99"/>
            <p:cNvSpPr/>
            <p:nvPr/>
          </p:nvSpPr>
          <p:spPr>
            <a:xfrm>
              <a:off x="3463616" y="1446609"/>
              <a:ext cx="8940" cy="8931"/>
            </a:xfrm>
            <a:custGeom>
              <a:avLst/>
              <a:gdLst/>
              <a:ahLst/>
              <a:cxnLst/>
              <a:rect l="0" t="0" r="0" b="0"/>
              <a:pathLst>
                <a:path w="8940" h="8931">
                  <a:moveTo>
                    <a:pt x="8939" y="8930"/>
                  </a:moveTo>
                  <a:lnTo>
                    <a:pt x="4194" y="8930"/>
                  </a:lnTo>
                  <a:lnTo>
                    <a:pt x="2796" y="7938"/>
                  </a:lnTo>
                  <a:lnTo>
                    <a:pt x="1864" y="6284"/>
                  </a:lnTo>
                  <a:lnTo>
                    <a:pt x="0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SMARTInkAnnotation100"/>
            <p:cNvSpPr/>
            <p:nvPr/>
          </p:nvSpPr>
          <p:spPr>
            <a:xfrm>
              <a:off x="3588757" y="1553766"/>
              <a:ext cx="17878" cy="70039"/>
            </a:xfrm>
            <a:custGeom>
              <a:avLst/>
              <a:gdLst/>
              <a:ahLst/>
              <a:cxnLst/>
              <a:rect l="0" t="0" r="0" b="0"/>
              <a:pathLst>
                <a:path w="17878" h="70039">
                  <a:moveTo>
                    <a:pt x="0" y="0"/>
                  </a:moveTo>
                  <a:lnTo>
                    <a:pt x="4745" y="4740"/>
                  </a:lnTo>
                  <a:lnTo>
                    <a:pt x="6143" y="7129"/>
                  </a:lnTo>
                  <a:lnTo>
                    <a:pt x="7075" y="9713"/>
                  </a:lnTo>
                  <a:lnTo>
                    <a:pt x="7696" y="12428"/>
                  </a:lnTo>
                  <a:lnTo>
                    <a:pt x="8111" y="16223"/>
                  </a:lnTo>
                  <a:lnTo>
                    <a:pt x="8386" y="20737"/>
                  </a:lnTo>
                  <a:lnTo>
                    <a:pt x="8570" y="25731"/>
                  </a:lnTo>
                  <a:lnTo>
                    <a:pt x="9686" y="30052"/>
                  </a:lnTo>
                  <a:lnTo>
                    <a:pt x="11423" y="33925"/>
                  </a:lnTo>
                  <a:lnTo>
                    <a:pt x="13575" y="37499"/>
                  </a:lnTo>
                  <a:lnTo>
                    <a:pt x="15009" y="40875"/>
                  </a:lnTo>
                  <a:lnTo>
                    <a:pt x="15965" y="44117"/>
                  </a:lnTo>
                  <a:lnTo>
                    <a:pt x="16602" y="47270"/>
                  </a:lnTo>
                  <a:lnTo>
                    <a:pt x="17028" y="50365"/>
                  </a:lnTo>
                  <a:lnTo>
                    <a:pt x="17310" y="53420"/>
                  </a:lnTo>
                  <a:lnTo>
                    <a:pt x="17765" y="60712"/>
                  </a:lnTo>
                  <a:lnTo>
                    <a:pt x="17828" y="64355"/>
                  </a:lnTo>
                  <a:lnTo>
                    <a:pt x="17867" y="70038"/>
                  </a:lnTo>
                  <a:lnTo>
                    <a:pt x="17877" y="35718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SMARTInkAnnotation101"/>
            <p:cNvSpPr/>
            <p:nvPr/>
          </p:nvSpPr>
          <p:spPr>
            <a:xfrm>
              <a:off x="3651327" y="1535906"/>
              <a:ext cx="53632" cy="53579"/>
            </a:xfrm>
            <a:custGeom>
              <a:avLst/>
              <a:gdLst/>
              <a:ahLst/>
              <a:cxnLst/>
              <a:rect l="0" t="0" r="0" b="0"/>
              <a:pathLst>
                <a:path w="53632" h="53579">
                  <a:moveTo>
                    <a:pt x="0" y="0"/>
                  </a:moveTo>
                  <a:lnTo>
                    <a:pt x="4745" y="4741"/>
                  </a:lnTo>
                  <a:lnTo>
                    <a:pt x="7136" y="6137"/>
                  </a:lnTo>
                  <a:lnTo>
                    <a:pt x="9723" y="7068"/>
                  </a:lnTo>
                  <a:lnTo>
                    <a:pt x="12441" y="7688"/>
                  </a:lnTo>
                  <a:lnTo>
                    <a:pt x="15246" y="8102"/>
                  </a:lnTo>
                  <a:lnTo>
                    <a:pt x="18110" y="8378"/>
                  </a:lnTo>
                  <a:lnTo>
                    <a:pt x="25096" y="8821"/>
                  </a:lnTo>
                  <a:lnTo>
                    <a:pt x="26662" y="9849"/>
                  </a:lnTo>
                  <a:lnTo>
                    <a:pt x="28700" y="11527"/>
                  </a:lnTo>
                  <a:lnTo>
                    <a:pt x="31051" y="13638"/>
                  </a:lnTo>
                  <a:lnTo>
                    <a:pt x="33612" y="15045"/>
                  </a:lnTo>
                  <a:lnTo>
                    <a:pt x="36312" y="15983"/>
                  </a:lnTo>
                  <a:lnTo>
                    <a:pt x="39106" y="16609"/>
                  </a:lnTo>
                  <a:lnTo>
                    <a:pt x="40968" y="18018"/>
                  </a:lnTo>
                  <a:lnTo>
                    <a:pt x="42210" y="19949"/>
                  </a:lnTo>
                  <a:lnTo>
                    <a:pt x="43037" y="22229"/>
                  </a:lnTo>
                  <a:lnTo>
                    <a:pt x="44582" y="25734"/>
                  </a:lnTo>
                  <a:lnTo>
                    <a:pt x="52244" y="41766"/>
                  </a:lnTo>
                  <a:lnTo>
                    <a:pt x="52706" y="43719"/>
                  </a:lnTo>
                  <a:lnTo>
                    <a:pt x="53015" y="46013"/>
                  </a:lnTo>
                  <a:lnTo>
                    <a:pt x="53631" y="53578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SMARTInkAnnotation102"/>
            <p:cNvSpPr/>
            <p:nvPr/>
          </p:nvSpPr>
          <p:spPr>
            <a:xfrm>
              <a:off x="3874791" y="1419820"/>
              <a:ext cx="134080" cy="169665"/>
            </a:xfrm>
            <a:custGeom>
              <a:avLst/>
              <a:gdLst/>
              <a:ahLst/>
              <a:cxnLst/>
              <a:rect l="0" t="0" r="0" b="0"/>
              <a:pathLst>
                <a:path w="134080" h="169665">
                  <a:moveTo>
                    <a:pt x="8939" y="0"/>
                  </a:moveTo>
                  <a:lnTo>
                    <a:pt x="8939" y="68620"/>
                  </a:lnTo>
                  <a:lnTo>
                    <a:pt x="7946" y="74520"/>
                  </a:lnTo>
                  <a:lnTo>
                    <a:pt x="6290" y="80438"/>
                  </a:lnTo>
                  <a:lnTo>
                    <a:pt x="4194" y="86368"/>
                  </a:lnTo>
                  <a:lnTo>
                    <a:pt x="3789" y="92305"/>
                  </a:lnTo>
                  <a:lnTo>
                    <a:pt x="4512" y="98248"/>
                  </a:lnTo>
                  <a:lnTo>
                    <a:pt x="5988" y="104194"/>
                  </a:lnTo>
                  <a:lnTo>
                    <a:pt x="5978" y="110142"/>
                  </a:lnTo>
                  <a:lnTo>
                    <a:pt x="4979" y="116092"/>
                  </a:lnTo>
                  <a:lnTo>
                    <a:pt x="3319" y="122043"/>
                  </a:lnTo>
                  <a:lnTo>
                    <a:pt x="2213" y="127003"/>
                  </a:lnTo>
                  <a:lnTo>
                    <a:pt x="1475" y="131302"/>
                  </a:lnTo>
                  <a:lnTo>
                    <a:pt x="984" y="135159"/>
                  </a:lnTo>
                  <a:lnTo>
                    <a:pt x="656" y="138724"/>
                  </a:lnTo>
                  <a:lnTo>
                    <a:pt x="438" y="142092"/>
                  </a:lnTo>
                  <a:lnTo>
                    <a:pt x="291" y="145329"/>
                  </a:lnTo>
                  <a:lnTo>
                    <a:pt x="130" y="151573"/>
                  </a:lnTo>
                  <a:lnTo>
                    <a:pt x="1" y="169249"/>
                  </a:lnTo>
                  <a:lnTo>
                    <a:pt x="0" y="161939"/>
                  </a:lnTo>
                  <a:lnTo>
                    <a:pt x="2649" y="158624"/>
                  </a:lnTo>
                  <a:lnTo>
                    <a:pt x="4745" y="156351"/>
                  </a:lnTo>
                  <a:lnTo>
                    <a:pt x="6143" y="153844"/>
                  </a:lnTo>
                  <a:lnTo>
                    <a:pt x="7075" y="151180"/>
                  </a:lnTo>
                  <a:lnTo>
                    <a:pt x="7696" y="148411"/>
                  </a:lnTo>
                  <a:lnTo>
                    <a:pt x="9104" y="145574"/>
                  </a:lnTo>
                  <a:lnTo>
                    <a:pt x="11035" y="142690"/>
                  </a:lnTo>
                  <a:lnTo>
                    <a:pt x="13316" y="139775"/>
                  </a:lnTo>
                  <a:lnTo>
                    <a:pt x="14836" y="136840"/>
                  </a:lnTo>
                  <a:lnTo>
                    <a:pt x="15850" y="133891"/>
                  </a:lnTo>
                  <a:lnTo>
                    <a:pt x="16526" y="130932"/>
                  </a:lnTo>
                  <a:lnTo>
                    <a:pt x="17969" y="127968"/>
                  </a:lnTo>
                  <a:lnTo>
                    <a:pt x="19925" y="125000"/>
                  </a:lnTo>
                  <a:lnTo>
                    <a:pt x="22222" y="122028"/>
                  </a:lnTo>
                  <a:lnTo>
                    <a:pt x="24747" y="119055"/>
                  </a:lnTo>
                  <a:lnTo>
                    <a:pt x="27423" y="116081"/>
                  </a:lnTo>
                  <a:lnTo>
                    <a:pt x="33045" y="110131"/>
                  </a:lnTo>
                  <a:lnTo>
                    <a:pt x="47708" y="95250"/>
                  </a:lnTo>
                  <a:lnTo>
                    <a:pt x="50676" y="93266"/>
                  </a:lnTo>
                  <a:lnTo>
                    <a:pt x="53648" y="91943"/>
                  </a:lnTo>
                  <a:lnTo>
                    <a:pt x="56622" y="91061"/>
                  </a:lnTo>
                  <a:lnTo>
                    <a:pt x="59598" y="90473"/>
                  </a:lnTo>
                  <a:lnTo>
                    <a:pt x="62574" y="90081"/>
                  </a:lnTo>
                  <a:lnTo>
                    <a:pt x="65553" y="89820"/>
                  </a:lnTo>
                  <a:lnTo>
                    <a:pt x="68531" y="89646"/>
                  </a:lnTo>
                  <a:lnTo>
                    <a:pt x="74489" y="89452"/>
                  </a:lnTo>
                  <a:lnTo>
                    <a:pt x="78462" y="90393"/>
                  </a:lnTo>
                  <a:lnTo>
                    <a:pt x="83096" y="92012"/>
                  </a:lnTo>
                  <a:lnTo>
                    <a:pt x="88172" y="94084"/>
                  </a:lnTo>
                  <a:lnTo>
                    <a:pt x="92549" y="96457"/>
                  </a:lnTo>
                  <a:lnTo>
                    <a:pt x="96461" y="99031"/>
                  </a:lnTo>
                  <a:lnTo>
                    <a:pt x="100061" y="101740"/>
                  </a:lnTo>
                  <a:lnTo>
                    <a:pt x="103455" y="104537"/>
                  </a:lnTo>
                  <a:lnTo>
                    <a:pt x="106711" y="107395"/>
                  </a:lnTo>
                  <a:lnTo>
                    <a:pt x="109875" y="110292"/>
                  </a:lnTo>
                  <a:lnTo>
                    <a:pt x="116038" y="116157"/>
                  </a:lnTo>
                  <a:lnTo>
                    <a:pt x="119072" y="119110"/>
                  </a:lnTo>
                  <a:lnTo>
                    <a:pt x="121095" y="122071"/>
                  </a:lnTo>
                  <a:lnTo>
                    <a:pt x="122443" y="125037"/>
                  </a:lnTo>
                  <a:lnTo>
                    <a:pt x="123342" y="128006"/>
                  </a:lnTo>
                  <a:lnTo>
                    <a:pt x="124935" y="130978"/>
                  </a:lnTo>
                  <a:lnTo>
                    <a:pt x="126990" y="133952"/>
                  </a:lnTo>
                  <a:lnTo>
                    <a:pt x="129353" y="136926"/>
                  </a:lnTo>
                  <a:lnTo>
                    <a:pt x="130928" y="140894"/>
                  </a:lnTo>
                  <a:lnTo>
                    <a:pt x="131978" y="145523"/>
                  </a:lnTo>
                  <a:lnTo>
                    <a:pt x="133664" y="157730"/>
                  </a:lnTo>
                  <a:lnTo>
                    <a:pt x="133894" y="162045"/>
                  </a:lnTo>
                  <a:lnTo>
                    <a:pt x="134079" y="169664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SMARTInkAnnotation103"/>
            <p:cNvSpPr/>
            <p:nvPr/>
          </p:nvSpPr>
          <p:spPr>
            <a:xfrm>
              <a:off x="4022216" y="1509639"/>
              <a:ext cx="138610" cy="97706"/>
            </a:xfrm>
            <a:custGeom>
              <a:avLst/>
              <a:gdLst/>
              <a:ahLst/>
              <a:cxnLst/>
              <a:rect l="0" t="0" r="0" b="0"/>
              <a:pathLst>
                <a:path w="138610" h="97706">
                  <a:moveTo>
                    <a:pt x="120732" y="53056"/>
                  </a:moveTo>
                  <a:lnTo>
                    <a:pt x="120732" y="39754"/>
                  </a:lnTo>
                  <a:lnTo>
                    <a:pt x="119739" y="37243"/>
                  </a:lnTo>
                  <a:lnTo>
                    <a:pt x="118084" y="34576"/>
                  </a:lnTo>
                  <a:lnTo>
                    <a:pt x="115988" y="31807"/>
                  </a:lnTo>
                  <a:lnTo>
                    <a:pt x="113597" y="28968"/>
                  </a:lnTo>
                  <a:lnTo>
                    <a:pt x="111009" y="26083"/>
                  </a:lnTo>
                  <a:lnTo>
                    <a:pt x="105486" y="20232"/>
                  </a:lnTo>
                  <a:lnTo>
                    <a:pt x="99721" y="14325"/>
                  </a:lnTo>
                  <a:lnTo>
                    <a:pt x="95800" y="11360"/>
                  </a:lnTo>
                  <a:lnTo>
                    <a:pt x="91200" y="8392"/>
                  </a:lnTo>
                  <a:lnTo>
                    <a:pt x="86146" y="5421"/>
                  </a:lnTo>
                  <a:lnTo>
                    <a:pt x="80791" y="3440"/>
                  </a:lnTo>
                  <a:lnTo>
                    <a:pt x="75235" y="2119"/>
                  </a:lnTo>
                  <a:lnTo>
                    <a:pt x="69544" y="1239"/>
                  </a:lnTo>
                  <a:lnTo>
                    <a:pt x="64757" y="652"/>
                  </a:lnTo>
                  <a:lnTo>
                    <a:pt x="60572" y="261"/>
                  </a:lnTo>
                  <a:lnTo>
                    <a:pt x="56790" y="0"/>
                  </a:lnTo>
                  <a:lnTo>
                    <a:pt x="52281" y="818"/>
                  </a:lnTo>
                  <a:lnTo>
                    <a:pt x="47289" y="2356"/>
                  </a:lnTo>
                  <a:lnTo>
                    <a:pt x="41975" y="4373"/>
                  </a:lnTo>
                  <a:lnTo>
                    <a:pt x="37439" y="5718"/>
                  </a:lnTo>
                  <a:lnTo>
                    <a:pt x="33422" y="6615"/>
                  </a:lnTo>
                  <a:lnTo>
                    <a:pt x="29751" y="7212"/>
                  </a:lnTo>
                  <a:lnTo>
                    <a:pt x="25317" y="8603"/>
                  </a:lnTo>
                  <a:lnTo>
                    <a:pt x="20374" y="10522"/>
                  </a:lnTo>
                  <a:lnTo>
                    <a:pt x="15093" y="12794"/>
                  </a:lnTo>
                  <a:lnTo>
                    <a:pt x="11573" y="16293"/>
                  </a:lnTo>
                  <a:lnTo>
                    <a:pt x="9226" y="20610"/>
                  </a:lnTo>
                  <a:lnTo>
                    <a:pt x="7661" y="25472"/>
                  </a:lnTo>
                  <a:lnTo>
                    <a:pt x="5625" y="29706"/>
                  </a:lnTo>
                  <a:lnTo>
                    <a:pt x="3274" y="33521"/>
                  </a:lnTo>
                  <a:lnTo>
                    <a:pt x="713" y="37056"/>
                  </a:lnTo>
                  <a:lnTo>
                    <a:pt x="0" y="40405"/>
                  </a:lnTo>
                  <a:lnTo>
                    <a:pt x="517" y="43630"/>
                  </a:lnTo>
                  <a:lnTo>
                    <a:pt x="1855" y="46772"/>
                  </a:lnTo>
                  <a:lnTo>
                    <a:pt x="2747" y="49859"/>
                  </a:lnTo>
                  <a:lnTo>
                    <a:pt x="3341" y="52909"/>
                  </a:lnTo>
                  <a:lnTo>
                    <a:pt x="3738" y="55935"/>
                  </a:lnTo>
                  <a:lnTo>
                    <a:pt x="4996" y="58944"/>
                  </a:lnTo>
                  <a:lnTo>
                    <a:pt x="6827" y="61942"/>
                  </a:lnTo>
                  <a:lnTo>
                    <a:pt x="9041" y="64933"/>
                  </a:lnTo>
                  <a:lnTo>
                    <a:pt x="11510" y="67920"/>
                  </a:lnTo>
                  <a:lnTo>
                    <a:pt x="14150" y="70903"/>
                  </a:lnTo>
                  <a:lnTo>
                    <a:pt x="19731" y="76863"/>
                  </a:lnTo>
                  <a:lnTo>
                    <a:pt x="25522" y="82819"/>
                  </a:lnTo>
                  <a:lnTo>
                    <a:pt x="29450" y="84805"/>
                  </a:lnTo>
                  <a:lnTo>
                    <a:pt x="34055" y="86128"/>
                  </a:lnTo>
                  <a:lnTo>
                    <a:pt x="39111" y="87010"/>
                  </a:lnTo>
                  <a:lnTo>
                    <a:pt x="43475" y="87598"/>
                  </a:lnTo>
                  <a:lnTo>
                    <a:pt x="47378" y="87991"/>
                  </a:lnTo>
                  <a:lnTo>
                    <a:pt x="50973" y="88252"/>
                  </a:lnTo>
                  <a:lnTo>
                    <a:pt x="55356" y="88427"/>
                  </a:lnTo>
                  <a:lnTo>
                    <a:pt x="65522" y="88620"/>
                  </a:lnTo>
                  <a:lnTo>
                    <a:pt x="70021" y="87680"/>
                  </a:lnTo>
                  <a:lnTo>
                    <a:pt x="74014" y="86060"/>
                  </a:lnTo>
                  <a:lnTo>
                    <a:pt x="77669" y="83989"/>
                  </a:lnTo>
                  <a:lnTo>
                    <a:pt x="81099" y="82608"/>
                  </a:lnTo>
                  <a:lnTo>
                    <a:pt x="84378" y="81687"/>
                  </a:lnTo>
                  <a:lnTo>
                    <a:pt x="87558" y="81073"/>
                  </a:lnTo>
                  <a:lnTo>
                    <a:pt x="90671" y="79672"/>
                  </a:lnTo>
                  <a:lnTo>
                    <a:pt x="93739" y="77745"/>
                  </a:lnTo>
                  <a:lnTo>
                    <a:pt x="96778" y="75469"/>
                  </a:lnTo>
                  <a:lnTo>
                    <a:pt x="99797" y="73951"/>
                  </a:lnTo>
                  <a:lnTo>
                    <a:pt x="102803" y="72939"/>
                  </a:lnTo>
                  <a:lnTo>
                    <a:pt x="110018" y="71316"/>
                  </a:lnTo>
                  <a:lnTo>
                    <a:pt x="113653" y="68448"/>
                  </a:lnTo>
                  <a:lnTo>
                    <a:pt x="120722" y="61996"/>
                  </a:lnTo>
                  <a:lnTo>
                    <a:pt x="120732" y="75289"/>
                  </a:lnTo>
                  <a:lnTo>
                    <a:pt x="121725" y="77800"/>
                  </a:lnTo>
                  <a:lnTo>
                    <a:pt x="123381" y="80466"/>
                  </a:lnTo>
                  <a:lnTo>
                    <a:pt x="128428" y="87134"/>
                  </a:lnTo>
                  <a:lnTo>
                    <a:pt x="129836" y="87681"/>
                  </a:lnTo>
                  <a:lnTo>
                    <a:pt x="134048" y="88289"/>
                  </a:lnTo>
                  <a:lnTo>
                    <a:pt x="135569" y="89443"/>
                  </a:lnTo>
                  <a:lnTo>
                    <a:pt x="136582" y="91205"/>
                  </a:lnTo>
                  <a:lnTo>
                    <a:pt x="138609" y="97705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SMARTInkAnnotation104"/>
            <p:cNvSpPr/>
            <p:nvPr/>
          </p:nvSpPr>
          <p:spPr>
            <a:xfrm>
              <a:off x="4223396" y="1473399"/>
              <a:ext cx="8939" cy="142876"/>
            </a:xfrm>
            <a:custGeom>
              <a:avLst/>
              <a:gdLst/>
              <a:ahLst/>
              <a:cxnLst/>
              <a:rect l="0" t="0" r="0" b="0"/>
              <a:pathLst>
                <a:path w="8939" h="142876">
                  <a:moveTo>
                    <a:pt x="0" y="0"/>
                  </a:moveTo>
                  <a:lnTo>
                    <a:pt x="0" y="20990"/>
                  </a:lnTo>
                  <a:lnTo>
                    <a:pt x="993" y="24908"/>
                  </a:lnTo>
                  <a:lnTo>
                    <a:pt x="2648" y="29503"/>
                  </a:lnTo>
                  <a:lnTo>
                    <a:pt x="4745" y="34552"/>
                  </a:lnTo>
                  <a:lnTo>
                    <a:pt x="5149" y="38909"/>
                  </a:lnTo>
                  <a:lnTo>
                    <a:pt x="4426" y="42806"/>
                  </a:lnTo>
                  <a:lnTo>
                    <a:pt x="2950" y="46397"/>
                  </a:lnTo>
                  <a:lnTo>
                    <a:pt x="1967" y="50775"/>
                  </a:lnTo>
                  <a:lnTo>
                    <a:pt x="1311" y="55678"/>
                  </a:lnTo>
                  <a:lnTo>
                    <a:pt x="874" y="60931"/>
                  </a:lnTo>
                  <a:lnTo>
                    <a:pt x="582" y="66417"/>
                  </a:lnTo>
                  <a:lnTo>
                    <a:pt x="259" y="77805"/>
                  </a:lnTo>
                  <a:lnTo>
                    <a:pt x="76" y="90632"/>
                  </a:lnTo>
                  <a:lnTo>
                    <a:pt x="1044" y="95148"/>
                  </a:lnTo>
                  <a:lnTo>
                    <a:pt x="2682" y="100143"/>
                  </a:lnTo>
                  <a:lnTo>
                    <a:pt x="4768" y="105457"/>
                  </a:lnTo>
                  <a:lnTo>
                    <a:pt x="6157" y="109992"/>
                  </a:lnTo>
                  <a:lnTo>
                    <a:pt x="7085" y="114007"/>
                  </a:lnTo>
                  <a:lnTo>
                    <a:pt x="7702" y="117677"/>
                  </a:lnTo>
                  <a:lnTo>
                    <a:pt x="8114" y="121115"/>
                  </a:lnTo>
                  <a:lnTo>
                    <a:pt x="8389" y="124399"/>
                  </a:lnTo>
                  <a:lnTo>
                    <a:pt x="8572" y="127581"/>
                  </a:lnTo>
                  <a:lnTo>
                    <a:pt x="8776" y="133762"/>
                  </a:lnTo>
                  <a:lnTo>
                    <a:pt x="8938" y="142875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SMARTInkAnnotation105"/>
            <p:cNvSpPr/>
            <p:nvPr/>
          </p:nvSpPr>
          <p:spPr>
            <a:xfrm>
              <a:off x="4323120" y="1446767"/>
              <a:ext cx="123741" cy="205226"/>
            </a:xfrm>
            <a:custGeom>
              <a:avLst/>
              <a:gdLst/>
              <a:ahLst/>
              <a:cxnLst/>
              <a:rect l="0" t="0" r="0" b="0"/>
              <a:pathLst>
                <a:path w="123741" h="205226">
                  <a:moveTo>
                    <a:pt x="123740" y="62350"/>
                  </a:moveTo>
                  <a:lnTo>
                    <a:pt x="123740" y="36360"/>
                  </a:lnTo>
                  <a:lnTo>
                    <a:pt x="122747" y="32125"/>
                  </a:lnTo>
                  <a:lnTo>
                    <a:pt x="121092" y="28309"/>
                  </a:lnTo>
                  <a:lnTo>
                    <a:pt x="118995" y="24773"/>
                  </a:lnTo>
                  <a:lnTo>
                    <a:pt x="116604" y="21424"/>
                  </a:lnTo>
                  <a:lnTo>
                    <a:pt x="114017" y="18199"/>
                  </a:lnTo>
                  <a:lnTo>
                    <a:pt x="111299" y="15056"/>
                  </a:lnTo>
                  <a:lnTo>
                    <a:pt x="108494" y="11969"/>
                  </a:lnTo>
                  <a:lnTo>
                    <a:pt x="102729" y="5894"/>
                  </a:lnTo>
                  <a:lnTo>
                    <a:pt x="99800" y="3877"/>
                  </a:lnTo>
                  <a:lnTo>
                    <a:pt x="96855" y="2532"/>
                  </a:lnTo>
                  <a:lnTo>
                    <a:pt x="93899" y="1635"/>
                  </a:lnTo>
                  <a:lnTo>
                    <a:pt x="89941" y="1038"/>
                  </a:lnTo>
                  <a:lnTo>
                    <a:pt x="85317" y="639"/>
                  </a:lnTo>
                  <a:lnTo>
                    <a:pt x="75875" y="196"/>
                  </a:lnTo>
                  <a:lnTo>
                    <a:pt x="68368" y="0"/>
                  </a:lnTo>
                  <a:lnTo>
                    <a:pt x="64975" y="939"/>
                  </a:lnTo>
                  <a:lnTo>
                    <a:pt x="61720" y="2558"/>
                  </a:lnTo>
                  <a:lnTo>
                    <a:pt x="58558" y="4629"/>
                  </a:lnTo>
                  <a:lnTo>
                    <a:pt x="54462" y="7002"/>
                  </a:lnTo>
                  <a:lnTo>
                    <a:pt x="44615" y="12285"/>
                  </a:lnTo>
                  <a:lnTo>
                    <a:pt x="40202" y="15083"/>
                  </a:lnTo>
                  <a:lnTo>
                    <a:pt x="36266" y="17940"/>
                  </a:lnTo>
                  <a:lnTo>
                    <a:pt x="32649" y="20837"/>
                  </a:lnTo>
                  <a:lnTo>
                    <a:pt x="29245" y="24753"/>
                  </a:lnTo>
                  <a:lnTo>
                    <a:pt x="25982" y="29348"/>
                  </a:lnTo>
                  <a:lnTo>
                    <a:pt x="22814" y="34395"/>
                  </a:lnTo>
                  <a:lnTo>
                    <a:pt x="19708" y="39745"/>
                  </a:lnTo>
                  <a:lnTo>
                    <a:pt x="13609" y="50980"/>
                  </a:lnTo>
                  <a:lnTo>
                    <a:pt x="11586" y="56755"/>
                  </a:lnTo>
                  <a:lnTo>
                    <a:pt x="10237" y="62588"/>
                  </a:lnTo>
                  <a:lnTo>
                    <a:pt x="9337" y="68462"/>
                  </a:lnTo>
                  <a:lnTo>
                    <a:pt x="7744" y="74362"/>
                  </a:lnTo>
                  <a:lnTo>
                    <a:pt x="5689" y="80280"/>
                  </a:lnTo>
                  <a:lnTo>
                    <a:pt x="3326" y="86210"/>
                  </a:lnTo>
                  <a:lnTo>
                    <a:pt x="1751" y="92147"/>
                  </a:lnTo>
                  <a:lnTo>
                    <a:pt x="700" y="98090"/>
                  </a:lnTo>
                  <a:lnTo>
                    <a:pt x="0" y="104036"/>
                  </a:lnTo>
                  <a:lnTo>
                    <a:pt x="527" y="109984"/>
                  </a:lnTo>
                  <a:lnTo>
                    <a:pt x="1871" y="115934"/>
                  </a:lnTo>
                  <a:lnTo>
                    <a:pt x="3760" y="121885"/>
                  </a:lnTo>
                  <a:lnTo>
                    <a:pt x="5019" y="127837"/>
                  </a:lnTo>
                  <a:lnTo>
                    <a:pt x="5859" y="133789"/>
                  </a:lnTo>
                  <a:lnTo>
                    <a:pt x="6419" y="139742"/>
                  </a:lnTo>
                  <a:lnTo>
                    <a:pt x="6792" y="145695"/>
                  </a:lnTo>
                  <a:lnTo>
                    <a:pt x="7206" y="157600"/>
                  </a:lnTo>
                  <a:lnTo>
                    <a:pt x="8310" y="162561"/>
                  </a:lnTo>
                  <a:lnTo>
                    <a:pt x="10039" y="166860"/>
                  </a:lnTo>
                  <a:lnTo>
                    <a:pt x="12185" y="170719"/>
                  </a:lnTo>
                  <a:lnTo>
                    <a:pt x="13616" y="174284"/>
                  </a:lnTo>
                  <a:lnTo>
                    <a:pt x="14570" y="177652"/>
                  </a:lnTo>
                  <a:lnTo>
                    <a:pt x="15629" y="184041"/>
                  </a:lnTo>
                  <a:lnTo>
                    <a:pt x="16100" y="190187"/>
                  </a:lnTo>
                  <a:lnTo>
                    <a:pt x="16310" y="196227"/>
                  </a:lnTo>
                  <a:lnTo>
                    <a:pt x="16477" y="205225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SMARTInkAnnotation106"/>
            <p:cNvSpPr/>
            <p:nvPr/>
          </p:nvSpPr>
          <p:spPr>
            <a:xfrm>
              <a:off x="4330658" y="1580555"/>
              <a:ext cx="53632" cy="1"/>
            </a:xfrm>
            <a:custGeom>
              <a:avLst/>
              <a:gdLst/>
              <a:ahLst/>
              <a:cxnLst/>
              <a:rect l="0" t="0" r="0" b="0"/>
              <a:pathLst>
                <a:path w="53632" h="1">
                  <a:moveTo>
                    <a:pt x="0" y="0"/>
                  </a:moveTo>
                  <a:lnTo>
                    <a:pt x="53631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SMARTInkAnnotation107"/>
            <p:cNvSpPr/>
            <p:nvPr/>
          </p:nvSpPr>
          <p:spPr>
            <a:xfrm>
              <a:off x="5546304" y="4857750"/>
              <a:ext cx="1510620" cy="1107282"/>
            </a:xfrm>
            <a:custGeom>
              <a:avLst/>
              <a:gdLst/>
              <a:ahLst/>
              <a:cxnLst/>
              <a:rect l="0" t="0" r="0" b="0"/>
              <a:pathLst>
                <a:path w="1510620" h="1107282">
                  <a:moveTo>
                    <a:pt x="0" y="0"/>
                  </a:moveTo>
                  <a:lnTo>
                    <a:pt x="4745" y="4740"/>
                  </a:lnTo>
                  <a:lnTo>
                    <a:pt x="6143" y="7129"/>
                  </a:lnTo>
                  <a:lnTo>
                    <a:pt x="7697" y="12429"/>
                  </a:lnTo>
                  <a:lnTo>
                    <a:pt x="10097" y="15231"/>
                  </a:lnTo>
                  <a:lnTo>
                    <a:pt x="47692" y="47818"/>
                  </a:lnTo>
                  <a:lnTo>
                    <a:pt x="59707" y="58706"/>
                  </a:lnTo>
                  <a:lnTo>
                    <a:pt x="86814" y="79046"/>
                  </a:lnTo>
                  <a:lnTo>
                    <a:pt x="122196" y="113255"/>
                  </a:lnTo>
                  <a:lnTo>
                    <a:pt x="152147" y="135958"/>
                  </a:lnTo>
                  <a:lnTo>
                    <a:pt x="178221" y="153672"/>
                  </a:lnTo>
                  <a:lnTo>
                    <a:pt x="217126" y="187687"/>
                  </a:lnTo>
                  <a:lnTo>
                    <a:pt x="253418" y="217311"/>
                  </a:lnTo>
                  <a:lnTo>
                    <a:pt x="290641" y="247058"/>
                  </a:lnTo>
                  <a:lnTo>
                    <a:pt x="305959" y="256316"/>
                  </a:lnTo>
                  <a:lnTo>
                    <a:pt x="340070" y="275086"/>
                  </a:lnTo>
                  <a:lnTo>
                    <a:pt x="385637" y="309671"/>
                  </a:lnTo>
                  <a:lnTo>
                    <a:pt x="426571" y="332275"/>
                  </a:lnTo>
                  <a:lnTo>
                    <a:pt x="457143" y="354582"/>
                  </a:lnTo>
                  <a:lnTo>
                    <a:pt x="498080" y="376958"/>
                  </a:lnTo>
                  <a:lnTo>
                    <a:pt x="543171" y="408287"/>
                  </a:lnTo>
                  <a:lnTo>
                    <a:pt x="580917" y="432451"/>
                  </a:lnTo>
                  <a:lnTo>
                    <a:pt x="601948" y="448720"/>
                  </a:lnTo>
                  <a:lnTo>
                    <a:pt x="645649" y="470962"/>
                  </a:lnTo>
                  <a:lnTo>
                    <a:pt x="688374" y="502367"/>
                  </a:lnTo>
                  <a:lnTo>
                    <a:pt x="732895" y="530683"/>
                  </a:lnTo>
                  <a:lnTo>
                    <a:pt x="777572" y="564630"/>
                  </a:lnTo>
                  <a:lnTo>
                    <a:pt x="798598" y="578284"/>
                  </a:lnTo>
                  <a:lnTo>
                    <a:pt x="843290" y="612408"/>
                  </a:lnTo>
                  <a:lnTo>
                    <a:pt x="887983" y="646108"/>
                  </a:lnTo>
                  <a:lnTo>
                    <a:pt x="931684" y="680658"/>
                  </a:lnTo>
                  <a:lnTo>
                    <a:pt x="974409" y="709251"/>
                  </a:lnTo>
                  <a:lnTo>
                    <a:pt x="1013779" y="744213"/>
                  </a:lnTo>
                  <a:lnTo>
                    <a:pt x="1055241" y="773916"/>
                  </a:lnTo>
                  <a:lnTo>
                    <a:pt x="1100730" y="801937"/>
                  </a:lnTo>
                  <a:lnTo>
                    <a:pt x="1147836" y="836303"/>
                  </a:lnTo>
                  <a:lnTo>
                    <a:pt x="1190958" y="868416"/>
                  </a:lnTo>
                  <a:lnTo>
                    <a:pt x="1233632" y="895803"/>
                  </a:lnTo>
                  <a:lnTo>
                    <a:pt x="1259772" y="912858"/>
                  </a:lnTo>
                  <a:lnTo>
                    <a:pt x="1272998" y="922644"/>
                  </a:lnTo>
                  <a:lnTo>
                    <a:pt x="1303117" y="939657"/>
                  </a:lnTo>
                  <a:lnTo>
                    <a:pt x="1309715" y="944931"/>
                  </a:lnTo>
                  <a:lnTo>
                    <a:pt x="1322341" y="950789"/>
                  </a:lnTo>
                  <a:lnTo>
                    <a:pt x="1328490" y="952352"/>
                  </a:lnTo>
                  <a:lnTo>
                    <a:pt x="1340618" y="959379"/>
                  </a:lnTo>
                  <a:lnTo>
                    <a:pt x="1364589" y="975320"/>
                  </a:lnTo>
                  <a:lnTo>
                    <a:pt x="1406334" y="997091"/>
                  </a:lnTo>
                  <a:lnTo>
                    <a:pt x="1423219" y="1005069"/>
                  </a:lnTo>
                  <a:lnTo>
                    <a:pt x="1446312" y="1013270"/>
                  </a:lnTo>
                  <a:lnTo>
                    <a:pt x="1462015" y="1023190"/>
                  </a:lnTo>
                  <a:lnTo>
                    <a:pt x="1471609" y="1026803"/>
                  </a:lnTo>
                  <a:lnTo>
                    <a:pt x="1480741" y="1032724"/>
                  </a:lnTo>
                  <a:lnTo>
                    <a:pt x="1486746" y="1034457"/>
                  </a:lnTo>
                  <a:lnTo>
                    <a:pt x="1499912" y="1035722"/>
                  </a:lnTo>
                  <a:lnTo>
                    <a:pt x="1503542" y="1038436"/>
                  </a:lnTo>
                  <a:lnTo>
                    <a:pt x="1510616" y="1044771"/>
                  </a:lnTo>
                  <a:lnTo>
                    <a:pt x="1510618" y="1044773"/>
                  </a:lnTo>
                  <a:lnTo>
                    <a:pt x="1510619" y="1031471"/>
                  </a:lnTo>
                  <a:lnTo>
                    <a:pt x="1499583" y="997977"/>
                  </a:lnTo>
                  <a:lnTo>
                    <a:pt x="1480700" y="950639"/>
                  </a:lnTo>
                  <a:lnTo>
                    <a:pt x="1477459" y="938113"/>
                  </a:lnTo>
                  <a:lnTo>
                    <a:pt x="1475024" y="925931"/>
                  </a:lnTo>
                  <a:lnTo>
                    <a:pt x="1470632" y="913903"/>
                  </a:lnTo>
                  <a:lnTo>
                    <a:pt x="1465370" y="904587"/>
                  </a:lnTo>
                  <a:lnTo>
                    <a:pt x="1460712" y="897141"/>
                  </a:lnTo>
                  <a:lnTo>
                    <a:pt x="1458644" y="890523"/>
                  </a:lnTo>
                  <a:lnTo>
                    <a:pt x="1457098" y="888362"/>
                  </a:lnTo>
                  <a:lnTo>
                    <a:pt x="1455075" y="886921"/>
                  </a:lnTo>
                  <a:lnTo>
                    <a:pt x="1448460" y="884207"/>
                  </a:lnTo>
                  <a:lnTo>
                    <a:pt x="1454273" y="898330"/>
                  </a:lnTo>
                  <a:lnTo>
                    <a:pt x="1457176" y="914512"/>
                  </a:lnTo>
                  <a:lnTo>
                    <a:pt x="1477968" y="973886"/>
                  </a:lnTo>
                  <a:lnTo>
                    <a:pt x="1483644" y="1008171"/>
                  </a:lnTo>
                  <a:lnTo>
                    <a:pt x="1490650" y="1035081"/>
                  </a:lnTo>
                  <a:lnTo>
                    <a:pt x="1492328" y="1059506"/>
                  </a:lnTo>
                  <a:lnTo>
                    <a:pt x="1491473" y="1064517"/>
                  </a:lnTo>
                  <a:lnTo>
                    <a:pt x="1487874" y="1072731"/>
                  </a:lnTo>
                  <a:lnTo>
                    <a:pt x="1477471" y="1086088"/>
                  </a:lnTo>
                  <a:lnTo>
                    <a:pt x="1471720" y="1092240"/>
                  </a:lnTo>
                  <a:lnTo>
                    <a:pt x="1468795" y="1094277"/>
                  </a:lnTo>
                  <a:lnTo>
                    <a:pt x="1459933" y="1098136"/>
                  </a:lnTo>
                  <a:lnTo>
                    <a:pt x="1453994" y="1102556"/>
                  </a:lnTo>
                  <a:lnTo>
                    <a:pt x="1450026" y="1104130"/>
                  </a:lnTo>
                  <a:lnTo>
                    <a:pt x="1430172" y="1107281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SMARTInkAnnotation108"/>
            <p:cNvSpPr/>
            <p:nvPr/>
          </p:nvSpPr>
          <p:spPr>
            <a:xfrm>
              <a:off x="5492673" y="4787713"/>
              <a:ext cx="187711" cy="141462"/>
            </a:xfrm>
            <a:custGeom>
              <a:avLst/>
              <a:gdLst/>
              <a:ahLst/>
              <a:cxnLst/>
              <a:rect l="0" t="0" r="0" b="0"/>
              <a:pathLst>
                <a:path w="187711" h="141462">
                  <a:moveTo>
                    <a:pt x="62570" y="34318"/>
                  </a:moveTo>
                  <a:lnTo>
                    <a:pt x="62570" y="39059"/>
                  </a:lnTo>
                  <a:lnTo>
                    <a:pt x="61577" y="41447"/>
                  </a:lnTo>
                  <a:lnTo>
                    <a:pt x="59921" y="44032"/>
                  </a:lnTo>
                  <a:lnTo>
                    <a:pt x="57825" y="46747"/>
                  </a:lnTo>
                  <a:lnTo>
                    <a:pt x="55434" y="49550"/>
                  </a:lnTo>
                  <a:lnTo>
                    <a:pt x="52847" y="52410"/>
                  </a:lnTo>
                  <a:lnTo>
                    <a:pt x="47323" y="58234"/>
                  </a:lnTo>
                  <a:lnTo>
                    <a:pt x="41558" y="64130"/>
                  </a:lnTo>
                  <a:lnTo>
                    <a:pt x="38630" y="68083"/>
                  </a:lnTo>
                  <a:lnTo>
                    <a:pt x="35685" y="72704"/>
                  </a:lnTo>
                  <a:lnTo>
                    <a:pt x="32729" y="77768"/>
                  </a:lnTo>
                  <a:lnTo>
                    <a:pt x="29764" y="82136"/>
                  </a:lnTo>
                  <a:lnTo>
                    <a:pt x="26795" y="86041"/>
                  </a:lnTo>
                  <a:lnTo>
                    <a:pt x="23822" y="89635"/>
                  </a:lnTo>
                  <a:lnTo>
                    <a:pt x="20847" y="94017"/>
                  </a:lnTo>
                  <a:lnTo>
                    <a:pt x="17871" y="98922"/>
                  </a:lnTo>
                  <a:lnTo>
                    <a:pt x="14894" y="104176"/>
                  </a:lnTo>
                  <a:lnTo>
                    <a:pt x="11915" y="108672"/>
                  </a:lnTo>
                  <a:lnTo>
                    <a:pt x="8936" y="112660"/>
                  </a:lnTo>
                  <a:lnTo>
                    <a:pt x="5957" y="116312"/>
                  </a:lnTo>
                  <a:lnTo>
                    <a:pt x="3971" y="119739"/>
                  </a:lnTo>
                  <a:lnTo>
                    <a:pt x="2647" y="123016"/>
                  </a:lnTo>
                  <a:lnTo>
                    <a:pt x="1765" y="126192"/>
                  </a:lnTo>
                  <a:lnTo>
                    <a:pt x="1176" y="129302"/>
                  </a:lnTo>
                  <a:lnTo>
                    <a:pt x="784" y="132367"/>
                  </a:lnTo>
                  <a:lnTo>
                    <a:pt x="3" y="141428"/>
                  </a:lnTo>
                  <a:lnTo>
                    <a:pt x="1" y="141461"/>
                  </a:lnTo>
                  <a:lnTo>
                    <a:pt x="0" y="136730"/>
                  </a:lnTo>
                  <a:lnTo>
                    <a:pt x="993" y="134343"/>
                  </a:lnTo>
                  <a:lnTo>
                    <a:pt x="2648" y="131759"/>
                  </a:lnTo>
                  <a:lnTo>
                    <a:pt x="4745" y="129045"/>
                  </a:lnTo>
                  <a:lnTo>
                    <a:pt x="7135" y="125251"/>
                  </a:lnTo>
                  <a:lnTo>
                    <a:pt x="9723" y="120737"/>
                  </a:lnTo>
                  <a:lnTo>
                    <a:pt x="12441" y="115743"/>
                  </a:lnTo>
                  <a:lnTo>
                    <a:pt x="14252" y="110430"/>
                  </a:lnTo>
                  <a:lnTo>
                    <a:pt x="15461" y="104903"/>
                  </a:lnTo>
                  <a:lnTo>
                    <a:pt x="16266" y="99234"/>
                  </a:lnTo>
                  <a:lnTo>
                    <a:pt x="17796" y="93470"/>
                  </a:lnTo>
                  <a:lnTo>
                    <a:pt x="19809" y="87644"/>
                  </a:lnTo>
                  <a:lnTo>
                    <a:pt x="22145" y="81775"/>
                  </a:lnTo>
                  <a:lnTo>
                    <a:pt x="23702" y="75878"/>
                  </a:lnTo>
                  <a:lnTo>
                    <a:pt x="24739" y="69962"/>
                  </a:lnTo>
                  <a:lnTo>
                    <a:pt x="25431" y="64033"/>
                  </a:lnTo>
                  <a:lnTo>
                    <a:pt x="25893" y="58097"/>
                  </a:lnTo>
                  <a:lnTo>
                    <a:pt x="26200" y="52155"/>
                  </a:lnTo>
                  <a:lnTo>
                    <a:pt x="26633" y="36958"/>
                  </a:lnTo>
                  <a:lnTo>
                    <a:pt x="26694" y="33101"/>
                  </a:lnTo>
                  <a:lnTo>
                    <a:pt x="27728" y="29539"/>
                  </a:lnTo>
                  <a:lnTo>
                    <a:pt x="29410" y="26171"/>
                  </a:lnTo>
                  <a:lnTo>
                    <a:pt x="31525" y="22933"/>
                  </a:lnTo>
                  <a:lnTo>
                    <a:pt x="32935" y="19783"/>
                  </a:lnTo>
                  <a:lnTo>
                    <a:pt x="33874" y="16691"/>
                  </a:lnTo>
                  <a:lnTo>
                    <a:pt x="34500" y="13637"/>
                  </a:lnTo>
                  <a:lnTo>
                    <a:pt x="35912" y="11601"/>
                  </a:lnTo>
                  <a:lnTo>
                    <a:pt x="37846" y="10244"/>
                  </a:lnTo>
                  <a:lnTo>
                    <a:pt x="40128" y="9339"/>
                  </a:lnTo>
                  <a:lnTo>
                    <a:pt x="45312" y="5687"/>
                  </a:lnTo>
                  <a:lnTo>
                    <a:pt x="48085" y="3325"/>
                  </a:lnTo>
                  <a:lnTo>
                    <a:pt x="51920" y="1750"/>
                  </a:lnTo>
                  <a:lnTo>
                    <a:pt x="56463" y="700"/>
                  </a:lnTo>
                  <a:lnTo>
                    <a:pt x="61478" y="0"/>
                  </a:lnTo>
                  <a:lnTo>
                    <a:pt x="66807" y="525"/>
                  </a:lnTo>
                  <a:lnTo>
                    <a:pt x="72347" y="1868"/>
                  </a:lnTo>
                  <a:lnTo>
                    <a:pt x="78027" y="3755"/>
                  </a:lnTo>
                  <a:lnTo>
                    <a:pt x="83799" y="5013"/>
                  </a:lnTo>
                  <a:lnTo>
                    <a:pt x="89634" y="5851"/>
                  </a:lnTo>
                  <a:lnTo>
                    <a:pt x="95510" y="6411"/>
                  </a:lnTo>
                  <a:lnTo>
                    <a:pt x="101414" y="7776"/>
                  </a:lnTo>
                  <a:lnTo>
                    <a:pt x="107336" y="9678"/>
                  </a:lnTo>
                  <a:lnTo>
                    <a:pt x="113271" y="11938"/>
                  </a:lnTo>
                  <a:lnTo>
                    <a:pt x="127810" y="17096"/>
                  </a:lnTo>
                  <a:lnTo>
                    <a:pt x="135858" y="19860"/>
                  </a:lnTo>
                  <a:lnTo>
                    <a:pt x="143211" y="21703"/>
                  </a:lnTo>
                  <a:lnTo>
                    <a:pt x="150098" y="22932"/>
                  </a:lnTo>
                  <a:lnTo>
                    <a:pt x="156676" y="23750"/>
                  </a:lnTo>
                  <a:lnTo>
                    <a:pt x="162055" y="25289"/>
                  </a:lnTo>
                  <a:lnTo>
                    <a:pt x="166634" y="27307"/>
                  </a:lnTo>
                  <a:lnTo>
                    <a:pt x="170680" y="29644"/>
                  </a:lnTo>
                  <a:lnTo>
                    <a:pt x="174370" y="31202"/>
                  </a:lnTo>
                  <a:lnTo>
                    <a:pt x="177824" y="32241"/>
                  </a:lnTo>
                  <a:lnTo>
                    <a:pt x="187710" y="34318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SMARTInkAnnotation109"/>
            <p:cNvSpPr/>
            <p:nvPr/>
          </p:nvSpPr>
          <p:spPr>
            <a:xfrm>
              <a:off x="6198820" y="4982766"/>
              <a:ext cx="952266" cy="285750"/>
            </a:xfrm>
            <a:custGeom>
              <a:avLst/>
              <a:gdLst/>
              <a:ahLst/>
              <a:cxnLst/>
              <a:rect l="0" t="0" r="0" b="0"/>
              <a:pathLst>
                <a:path w="952266" h="285750">
                  <a:moveTo>
                    <a:pt x="0" y="285749"/>
                  </a:moveTo>
                  <a:lnTo>
                    <a:pt x="0" y="276819"/>
                  </a:lnTo>
                  <a:lnTo>
                    <a:pt x="0" y="281964"/>
                  </a:lnTo>
                  <a:lnTo>
                    <a:pt x="0" y="276841"/>
                  </a:lnTo>
                  <a:lnTo>
                    <a:pt x="0" y="284509"/>
                  </a:lnTo>
                  <a:lnTo>
                    <a:pt x="0" y="277952"/>
                  </a:lnTo>
                  <a:lnTo>
                    <a:pt x="993" y="277574"/>
                  </a:lnTo>
                  <a:lnTo>
                    <a:pt x="16525" y="276828"/>
                  </a:lnTo>
                  <a:lnTo>
                    <a:pt x="30200" y="276820"/>
                  </a:lnTo>
                  <a:lnTo>
                    <a:pt x="33045" y="275827"/>
                  </a:lnTo>
                  <a:lnTo>
                    <a:pt x="41793" y="270682"/>
                  </a:lnTo>
                  <a:lnTo>
                    <a:pt x="47708" y="269130"/>
                  </a:lnTo>
                  <a:lnTo>
                    <a:pt x="74489" y="267922"/>
                  </a:lnTo>
                  <a:lnTo>
                    <a:pt x="117570" y="267891"/>
                  </a:lnTo>
                  <a:lnTo>
                    <a:pt x="127072" y="265244"/>
                  </a:lnTo>
                  <a:lnTo>
                    <a:pt x="137917" y="261753"/>
                  </a:lnTo>
                  <a:lnTo>
                    <a:pt x="166745" y="258213"/>
                  </a:lnTo>
                  <a:lnTo>
                    <a:pt x="182602" y="252895"/>
                  </a:lnTo>
                  <a:lnTo>
                    <a:pt x="199880" y="249887"/>
                  </a:lnTo>
                  <a:lnTo>
                    <a:pt x="217579" y="244145"/>
                  </a:lnTo>
                  <a:lnTo>
                    <a:pt x="244004" y="239056"/>
                  </a:lnTo>
                  <a:lnTo>
                    <a:pt x="266298" y="234211"/>
                  </a:lnTo>
                  <a:lnTo>
                    <a:pt x="279249" y="232085"/>
                  </a:lnTo>
                  <a:lnTo>
                    <a:pt x="297707" y="225310"/>
                  </a:lnTo>
                  <a:lnTo>
                    <a:pt x="315757" y="218011"/>
                  </a:lnTo>
                  <a:lnTo>
                    <a:pt x="342299" y="212396"/>
                  </a:lnTo>
                  <a:lnTo>
                    <a:pt x="364613" y="204815"/>
                  </a:lnTo>
                  <a:lnTo>
                    <a:pt x="383805" y="196284"/>
                  </a:lnTo>
                  <a:lnTo>
                    <a:pt x="389949" y="193364"/>
                  </a:lnTo>
                  <a:lnTo>
                    <a:pt x="404720" y="190119"/>
                  </a:lnTo>
                  <a:lnTo>
                    <a:pt x="429787" y="185646"/>
                  </a:lnTo>
                  <a:lnTo>
                    <a:pt x="453436" y="180683"/>
                  </a:lnTo>
                  <a:lnTo>
                    <a:pt x="466704" y="178529"/>
                  </a:lnTo>
                  <a:lnTo>
                    <a:pt x="486336" y="171739"/>
                  </a:lnTo>
                  <a:lnTo>
                    <a:pt x="509588" y="164435"/>
                  </a:lnTo>
                  <a:lnTo>
                    <a:pt x="538391" y="158819"/>
                  </a:lnTo>
                  <a:lnTo>
                    <a:pt x="561097" y="153882"/>
                  </a:lnTo>
                  <a:lnTo>
                    <a:pt x="583053" y="149774"/>
                  </a:lnTo>
                  <a:lnTo>
                    <a:pt x="605781" y="144919"/>
                  </a:lnTo>
                  <a:lnTo>
                    <a:pt x="627743" y="140834"/>
                  </a:lnTo>
                  <a:lnTo>
                    <a:pt x="650473" y="135986"/>
                  </a:lnTo>
                  <a:lnTo>
                    <a:pt x="675948" y="134348"/>
                  </a:lnTo>
                  <a:lnTo>
                    <a:pt x="688091" y="131478"/>
                  </a:lnTo>
                  <a:lnTo>
                    <a:pt x="701101" y="127888"/>
                  </a:lnTo>
                  <a:lnTo>
                    <a:pt x="724184" y="124873"/>
                  </a:lnTo>
                  <a:lnTo>
                    <a:pt x="750284" y="118115"/>
                  </a:lnTo>
                  <a:lnTo>
                    <a:pt x="762510" y="115995"/>
                  </a:lnTo>
                  <a:lnTo>
                    <a:pt x="787774" y="108515"/>
                  </a:lnTo>
                  <a:lnTo>
                    <a:pt x="814988" y="107275"/>
                  </a:lnTo>
                  <a:lnTo>
                    <a:pt x="841839" y="107166"/>
                  </a:lnTo>
                  <a:lnTo>
                    <a:pt x="845274" y="106171"/>
                  </a:lnTo>
                  <a:lnTo>
                    <a:pt x="854853" y="101021"/>
                  </a:lnTo>
                  <a:lnTo>
                    <a:pt x="860961" y="99468"/>
                  </a:lnTo>
                  <a:lnTo>
                    <a:pt x="889140" y="98235"/>
                  </a:lnTo>
                  <a:lnTo>
                    <a:pt x="890712" y="97240"/>
                  </a:lnTo>
                  <a:lnTo>
                    <a:pt x="891760" y="95584"/>
                  </a:lnTo>
                  <a:lnTo>
                    <a:pt x="893853" y="89306"/>
                  </a:lnTo>
                  <a:lnTo>
                    <a:pt x="893856" y="97858"/>
                  </a:lnTo>
                  <a:lnTo>
                    <a:pt x="893856" y="89654"/>
                  </a:lnTo>
                  <a:lnTo>
                    <a:pt x="886161" y="81639"/>
                  </a:lnTo>
                  <a:lnTo>
                    <a:pt x="837243" y="32739"/>
                  </a:lnTo>
                  <a:lnTo>
                    <a:pt x="823561" y="23811"/>
                  </a:lnTo>
                  <a:lnTo>
                    <a:pt x="811671" y="14882"/>
                  </a:lnTo>
                  <a:lnTo>
                    <a:pt x="801859" y="5953"/>
                  </a:lnTo>
                  <a:lnTo>
                    <a:pt x="797406" y="1763"/>
                  </a:lnTo>
                  <a:lnTo>
                    <a:pt x="795789" y="1175"/>
                  </a:lnTo>
                  <a:lnTo>
                    <a:pt x="786605" y="0"/>
                  </a:lnTo>
                  <a:lnTo>
                    <a:pt x="791342" y="0"/>
                  </a:lnTo>
                  <a:lnTo>
                    <a:pt x="793732" y="992"/>
                  </a:lnTo>
                  <a:lnTo>
                    <a:pt x="801841" y="7128"/>
                  </a:lnTo>
                  <a:lnTo>
                    <a:pt x="811527" y="15231"/>
                  </a:lnTo>
                  <a:lnTo>
                    <a:pt x="821180" y="20990"/>
                  </a:lnTo>
                  <a:lnTo>
                    <a:pt x="832092" y="29503"/>
                  </a:lnTo>
                  <a:lnTo>
                    <a:pt x="837782" y="34551"/>
                  </a:lnTo>
                  <a:lnTo>
                    <a:pt x="849402" y="42806"/>
                  </a:lnTo>
                  <a:lnTo>
                    <a:pt x="861188" y="49783"/>
                  </a:lnTo>
                  <a:lnTo>
                    <a:pt x="873048" y="56190"/>
                  </a:lnTo>
                  <a:lnTo>
                    <a:pt x="890891" y="65376"/>
                  </a:lnTo>
                  <a:lnTo>
                    <a:pt x="900152" y="71389"/>
                  </a:lnTo>
                  <a:lnTo>
                    <a:pt x="908573" y="77369"/>
                  </a:lnTo>
                  <a:lnTo>
                    <a:pt x="918936" y="83333"/>
                  </a:lnTo>
                  <a:lnTo>
                    <a:pt x="927516" y="89292"/>
                  </a:lnTo>
                  <a:lnTo>
                    <a:pt x="931194" y="92270"/>
                  </a:lnTo>
                  <a:lnTo>
                    <a:pt x="937928" y="95579"/>
                  </a:lnTo>
                  <a:lnTo>
                    <a:pt x="941116" y="96461"/>
                  </a:lnTo>
                  <a:lnTo>
                    <a:pt x="943239" y="98042"/>
                  </a:lnTo>
                  <a:lnTo>
                    <a:pt x="944656" y="100087"/>
                  </a:lnTo>
                  <a:lnTo>
                    <a:pt x="945600" y="102443"/>
                  </a:lnTo>
                  <a:lnTo>
                    <a:pt x="947222" y="104014"/>
                  </a:lnTo>
                  <a:lnTo>
                    <a:pt x="949297" y="105061"/>
                  </a:lnTo>
                  <a:lnTo>
                    <a:pt x="951674" y="105759"/>
                  </a:lnTo>
                  <a:lnTo>
                    <a:pt x="952265" y="107217"/>
                  </a:lnTo>
                  <a:lnTo>
                    <a:pt x="951666" y="109181"/>
                  </a:lnTo>
                  <a:lnTo>
                    <a:pt x="950273" y="111482"/>
                  </a:lnTo>
                  <a:lnTo>
                    <a:pt x="948726" y="116686"/>
                  </a:lnTo>
                  <a:lnTo>
                    <a:pt x="948314" y="119462"/>
                  </a:lnTo>
                  <a:lnTo>
                    <a:pt x="945207" y="125193"/>
                  </a:lnTo>
                  <a:lnTo>
                    <a:pt x="937874" y="133997"/>
                  </a:lnTo>
                  <a:lnTo>
                    <a:pt x="932290" y="140913"/>
                  </a:lnTo>
                  <a:lnTo>
                    <a:pt x="929411" y="145536"/>
                  </a:lnTo>
                  <a:lnTo>
                    <a:pt x="926498" y="150602"/>
                  </a:lnTo>
                  <a:lnTo>
                    <a:pt x="917964" y="158877"/>
                  </a:lnTo>
                  <a:lnTo>
                    <a:pt x="912908" y="162472"/>
                  </a:lnTo>
                  <a:lnTo>
                    <a:pt x="908544" y="166854"/>
                  </a:lnTo>
                  <a:lnTo>
                    <a:pt x="904641" y="171759"/>
                  </a:lnTo>
                  <a:lnTo>
                    <a:pt x="893856" y="187523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SMARTInkAnnotation110"/>
            <p:cNvSpPr/>
            <p:nvPr/>
          </p:nvSpPr>
          <p:spPr>
            <a:xfrm>
              <a:off x="5948540" y="4661297"/>
              <a:ext cx="437991" cy="1268017"/>
            </a:xfrm>
            <a:custGeom>
              <a:avLst/>
              <a:gdLst/>
              <a:ahLst/>
              <a:cxnLst/>
              <a:rect l="0" t="0" r="0" b="0"/>
              <a:pathLst>
                <a:path w="437991" h="1268017">
                  <a:moveTo>
                    <a:pt x="429051" y="0"/>
                  </a:moveTo>
                  <a:lnTo>
                    <a:pt x="437989" y="0"/>
                  </a:lnTo>
                  <a:lnTo>
                    <a:pt x="437990" y="31043"/>
                  </a:lnTo>
                  <a:lnTo>
                    <a:pt x="436997" y="33594"/>
                  </a:lnTo>
                  <a:lnTo>
                    <a:pt x="430294" y="42996"/>
                  </a:lnTo>
                  <a:lnTo>
                    <a:pt x="429603" y="46560"/>
                  </a:lnTo>
                  <a:lnTo>
                    <a:pt x="429160" y="56932"/>
                  </a:lnTo>
                  <a:lnTo>
                    <a:pt x="428130" y="59783"/>
                  </a:lnTo>
                  <a:lnTo>
                    <a:pt x="422930" y="68535"/>
                  </a:lnTo>
                  <a:lnTo>
                    <a:pt x="421365" y="74447"/>
                  </a:lnTo>
                  <a:lnTo>
                    <a:pt x="420222" y="92276"/>
                  </a:lnTo>
                  <a:lnTo>
                    <a:pt x="419193" y="95251"/>
                  </a:lnTo>
                  <a:lnTo>
                    <a:pt x="413991" y="104180"/>
                  </a:lnTo>
                  <a:lnTo>
                    <a:pt x="412426" y="110133"/>
                  </a:lnTo>
                  <a:lnTo>
                    <a:pt x="411284" y="135681"/>
                  </a:lnTo>
                  <a:lnTo>
                    <a:pt x="410254" y="139070"/>
                  </a:lnTo>
                  <a:lnTo>
                    <a:pt x="405052" y="148583"/>
                  </a:lnTo>
                  <a:lnTo>
                    <a:pt x="403487" y="154672"/>
                  </a:lnTo>
                  <a:lnTo>
                    <a:pt x="401490" y="172803"/>
                  </a:lnTo>
                  <a:lnTo>
                    <a:pt x="395210" y="186968"/>
                  </a:lnTo>
                  <a:lnTo>
                    <a:pt x="393864" y="198934"/>
                  </a:lnTo>
                  <a:lnTo>
                    <a:pt x="393676" y="204060"/>
                  </a:lnTo>
                  <a:lnTo>
                    <a:pt x="392556" y="208470"/>
                  </a:lnTo>
                  <a:lnTo>
                    <a:pt x="387229" y="220409"/>
                  </a:lnTo>
                  <a:lnTo>
                    <a:pt x="383617" y="246153"/>
                  </a:lnTo>
                  <a:lnTo>
                    <a:pt x="378290" y="255717"/>
                  </a:lnTo>
                  <a:lnTo>
                    <a:pt x="367836" y="287474"/>
                  </a:lnTo>
                  <a:lnTo>
                    <a:pt x="366882" y="297286"/>
                  </a:lnTo>
                  <a:lnTo>
                    <a:pt x="365756" y="300385"/>
                  </a:lnTo>
                  <a:lnTo>
                    <a:pt x="360417" y="309489"/>
                  </a:lnTo>
                  <a:lnTo>
                    <a:pt x="348514" y="344452"/>
                  </a:lnTo>
                  <a:lnTo>
                    <a:pt x="342729" y="353965"/>
                  </a:lnTo>
                  <a:lnTo>
                    <a:pt x="339580" y="363068"/>
                  </a:lnTo>
                  <a:lnTo>
                    <a:pt x="333792" y="372048"/>
                  </a:lnTo>
                  <a:lnTo>
                    <a:pt x="321703" y="406961"/>
                  </a:lnTo>
                  <a:lnTo>
                    <a:pt x="315914" y="416473"/>
                  </a:lnTo>
                  <a:lnTo>
                    <a:pt x="314212" y="422562"/>
                  </a:lnTo>
                  <a:lnTo>
                    <a:pt x="313253" y="431569"/>
                  </a:lnTo>
                  <a:lnTo>
                    <a:pt x="312126" y="434557"/>
                  </a:lnTo>
                  <a:lnTo>
                    <a:pt x="306786" y="443501"/>
                  </a:lnTo>
                  <a:lnTo>
                    <a:pt x="303769" y="452435"/>
                  </a:lnTo>
                  <a:lnTo>
                    <a:pt x="298020" y="461366"/>
                  </a:lnTo>
                  <a:lnTo>
                    <a:pt x="296327" y="467320"/>
                  </a:lnTo>
                  <a:lnTo>
                    <a:pt x="295374" y="476250"/>
                  </a:lnTo>
                  <a:lnTo>
                    <a:pt x="294247" y="479227"/>
                  </a:lnTo>
                  <a:lnTo>
                    <a:pt x="288908" y="488156"/>
                  </a:lnTo>
                  <a:lnTo>
                    <a:pt x="285893" y="497086"/>
                  </a:lnTo>
                  <a:lnTo>
                    <a:pt x="280143" y="506016"/>
                  </a:lnTo>
                  <a:lnTo>
                    <a:pt x="278450" y="511969"/>
                  </a:lnTo>
                  <a:lnTo>
                    <a:pt x="277496" y="520898"/>
                  </a:lnTo>
                  <a:lnTo>
                    <a:pt x="276370" y="523875"/>
                  </a:lnTo>
                  <a:lnTo>
                    <a:pt x="271031" y="532805"/>
                  </a:lnTo>
                  <a:lnTo>
                    <a:pt x="269434" y="538758"/>
                  </a:lnTo>
                  <a:lnTo>
                    <a:pt x="268536" y="547687"/>
                  </a:lnTo>
                  <a:lnTo>
                    <a:pt x="267416" y="549672"/>
                  </a:lnTo>
                  <a:lnTo>
                    <a:pt x="265677" y="550995"/>
                  </a:lnTo>
                  <a:lnTo>
                    <a:pt x="263523" y="551877"/>
                  </a:lnTo>
                  <a:lnTo>
                    <a:pt x="262088" y="553457"/>
                  </a:lnTo>
                  <a:lnTo>
                    <a:pt x="261132" y="555503"/>
                  </a:lnTo>
                  <a:lnTo>
                    <a:pt x="260069" y="560421"/>
                  </a:lnTo>
                  <a:lnTo>
                    <a:pt x="259596" y="565915"/>
                  </a:lnTo>
                  <a:lnTo>
                    <a:pt x="258476" y="568769"/>
                  </a:lnTo>
                  <a:lnTo>
                    <a:pt x="251555" y="578698"/>
                  </a:lnTo>
                  <a:lnTo>
                    <a:pt x="250846" y="582306"/>
                  </a:lnTo>
                  <a:lnTo>
                    <a:pt x="250658" y="584657"/>
                  </a:lnTo>
                  <a:lnTo>
                    <a:pt x="249538" y="587217"/>
                  </a:lnTo>
                  <a:lnTo>
                    <a:pt x="244211" y="595560"/>
                  </a:lnTo>
                  <a:lnTo>
                    <a:pt x="242616" y="601376"/>
                  </a:lnTo>
                  <a:lnTo>
                    <a:pt x="241719" y="610228"/>
                  </a:lnTo>
                  <a:lnTo>
                    <a:pt x="240600" y="612201"/>
                  </a:lnTo>
                  <a:lnTo>
                    <a:pt x="238860" y="613517"/>
                  </a:lnTo>
                  <a:lnTo>
                    <a:pt x="236708" y="614395"/>
                  </a:lnTo>
                  <a:lnTo>
                    <a:pt x="235272" y="615972"/>
                  </a:lnTo>
                  <a:lnTo>
                    <a:pt x="234316" y="618014"/>
                  </a:lnTo>
                  <a:lnTo>
                    <a:pt x="233254" y="622931"/>
                  </a:lnTo>
                  <a:lnTo>
                    <a:pt x="232780" y="628423"/>
                  </a:lnTo>
                  <a:lnTo>
                    <a:pt x="231661" y="631277"/>
                  </a:lnTo>
                  <a:lnTo>
                    <a:pt x="226335" y="640034"/>
                  </a:lnTo>
                  <a:lnTo>
                    <a:pt x="224739" y="645946"/>
                  </a:lnTo>
                  <a:lnTo>
                    <a:pt x="223842" y="654854"/>
                  </a:lnTo>
                  <a:lnTo>
                    <a:pt x="222723" y="657827"/>
                  </a:lnTo>
                  <a:lnTo>
                    <a:pt x="215800" y="667963"/>
                  </a:lnTo>
                  <a:lnTo>
                    <a:pt x="215092" y="671589"/>
                  </a:lnTo>
                  <a:lnTo>
                    <a:pt x="214904" y="673945"/>
                  </a:lnTo>
                  <a:lnTo>
                    <a:pt x="205444" y="701714"/>
                  </a:lnTo>
                  <a:lnTo>
                    <a:pt x="199696" y="711175"/>
                  </a:lnTo>
                  <a:lnTo>
                    <a:pt x="198003" y="717252"/>
                  </a:lnTo>
                  <a:lnTo>
                    <a:pt x="197049" y="726252"/>
                  </a:lnTo>
                  <a:lnTo>
                    <a:pt x="195923" y="729238"/>
                  </a:lnTo>
                  <a:lnTo>
                    <a:pt x="190584" y="738182"/>
                  </a:lnTo>
                  <a:lnTo>
                    <a:pt x="180126" y="769688"/>
                  </a:lnTo>
                  <a:lnTo>
                    <a:pt x="178045" y="788727"/>
                  </a:lnTo>
                  <a:lnTo>
                    <a:pt x="172707" y="800787"/>
                  </a:lnTo>
                  <a:lnTo>
                    <a:pt x="169691" y="815495"/>
                  </a:lnTo>
                  <a:lnTo>
                    <a:pt x="165466" y="823148"/>
                  </a:lnTo>
                  <a:lnTo>
                    <a:pt x="157504" y="833035"/>
                  </a:lnTo>
                  <a:lnTo>
                    <a:pt x="155654" y="837138"/>
                  </a:lnTo>
                  <a:lnTo>
                    <a:pt x="152058" y="851401"/>
                  </a:lnTo>
                  <a:lnTo>
                    <a:pt x="146136" y="863344"/>
                  </a:lnTo>
                  <a:lnTo>
                    <a:pt x="140984" y="884655"/>
                  </a:lnTo>
                  <a:lnTo>
                    <a:pt x="136155" y="895227"/>
                  </a:lnTo>
                  <a:lnTo>
                    <a:pt x="130697" y="903233"/>
                  </a:lnTo>
                  <a:lnTo>
                    <a:pt x="127609" y="912745"/>
                  </a:lnTo>
                  <a:lnTo>
                    <a:pt x="125244" y="923586"/>
                  </a:lnTo>
                  <a:lnTo>
                    <a:pt x="112844" y="952612"/>
                  </a:lnTo>
                  <a:lnTo>
                    <a:pt x="109742" y="961810"/>
                  </a:lnTo>
                  <a:lnTo>
                    <a:pt x="107371" y="970198"/>
                  </a:lnTo>
                  <a:lnTo>
                    <a:pt x="94967" y="997519"/>
                  </a:lnTo>
                  <a:lnTo>
                    <a:pt x="91866" y="1006574"/>
                  </a:lnTo>
                  <a:lnTo>
                    <a:pt x="89495" y="1014897"/>
                  </a:lnTo>
                  <a:lnTo>
                    <a:pt x="77089" y="1042175"/>
                  </a:lnTo>
                  <a:lnTo>
                    <a:pt x="73989" y="1053871"/>
                  </a:lnTo>
                  <a:lnTo>
                    <a:pt x="73162" y="1059768"/>
                  </a:lnTo>
                  <a:lnTo>
                    <a:pt x="69594" y="1068966"/>
                  </a:lnTo>
                  <a:lnTo>
                    <a:pt x="67253" y="1072808"/>
                  </a:lnTo>
                  <a:lnTo>
                    <a:pt x="64651" y="1082369"/>
                  </a:lnTo>
                  <a:lnTo>
                    <a:pt x="63957" y="1087696"/>
                  </a:lnTo>
                  <a:lnTo>
                    <a:pt x="60538" y="1096262"/>
                  </a:lnTo>
                  <a:lnTo>
                    <a:pt x="50250" y="1114585"/>
                  </a:lnTo>
                  <a:lnTo>
                    <a:pt x="47163" y="1123095"/>
                  </a:lnTo>
                  <a:lnTo>
                    <a:pt x="44797" y="1131177"/>
                  </a:lnTo>
                  <a:lnTo>
                    <a:pt x="37834" y="1149888"/>
                  </a:lnTo>
                  <a:lnTo>
                    <a:pt x="36165" y="1163433"/>
                  </a:lnTo>
                  <a:lnTo>
                    <a:pt x="35034" y="1166544"/>
                  </a:lnTo>
                  <a:lnTo>
                    <a:pt x="29692" y="1175663"/>
                  </a:lnTo>
                  <a:lnTo>
                    <a:pt x="28094" y="1181660"/>
                  </a:lnTo>
                  <a:lnTo>
                    <a:pt x="27194" y="1190614"/>
                  </a:lnTo>
                  <a:lnTo>
                    <a:pt x="26075" y="1193595"/>
                  </a:lnTo>
                  <a:lnTo>
                    <a:pt x="20747" y="1202529"/>
                  </a:lnTo>
                  <a:lnTo>
                    <a:pt x="19152" y="1208484"/>
                  </a:lnTo>
                  <a:lnTo>
                    <a:pt x="18255" y="1217414"/>
                  </a:lnTo>
                  <a:lnTo>
                    <a:pt x="17135" y="1220391"/>
                  </a:lnTo>
                  <a:lnTo>
                    <a:pt x="10214" y="1230533"/>
                  </a:lnTo>
                  <a:lnTo>
                    <a:pt x="9505" y="1234159"/>
                  </a:lnTo>
                  <a:lnTo>
                    <a:pt x="9050" y="1244571"/>
                  </a:lnTo>
                  <a:lnTo>
                    <a:pt x="8020" y="1246433"/>
                  </a:lnTo>
                  <a:lnTo>
                    <a:pt x="6338" y="1247674"/>
                  </a:lnTo>
                  <a:lnTo>
                    <a:pt x="4226" y="1248502"/>
                  </a:lnTo>
                  <a:lnTo>
                    <a:pt x="2818" y="1250045"/>
                  </a:lnTo>
                  <a:lnTo>
                    <a:pt x="1878" y="1252066"/>
                  </a:lnTo>
                  <a:lnTo>
                    <a:pt x="370" y="1257699"/>
                  </a:lnTo>
                  <a:lnTo>
                    <a:pt x="0" y="1268016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SMARTInkAnnotation111"/>
            <p:cNvSpPr/>
            <p:nvPr/>
          </p:nvSpPr>
          <p:spPr>
            <a:xfrm>
              <a:off x="6118910" y="5197247"/>
              <a:ext cx="140670" cy="176127"/>
            </a:xfrm>
            <a:custGeom>
              <a:avLst/>
              <a:gdLst/>
              <a:ahLst/>
              <a:cxnLst/>
              <a:rect l="0" t="0" r="0" b="0"/>
              <a:pathLst>
                <a:path w="140670" h="176127">
                  <a:moveTo>
                    <a:pt x="53095" y="44480"/>
                  </a:moveTo>
                  <a:lnTo>
                    <a:pt x="36828" y="44480"/>
                  </a:lnTo>
                  <a:lnTo>
                    <a:pt x="33285" y="47125"/>
                  </a:lnTo>
                  <a:lnTo>
                    <a:pt x="30950" y="49220"/>
                  </a:lnTo>
                  <a:lnTo>
                    <a:pt x="25706" y="54193"/>
                  </a:lnTo>
                  <a:lnTo>
                    <a:pt x="22917" y="56909"/>
                  </a:lnTo>
                  <a:lnTo>
                    <a:pt x="21058" y="59711"/>
                  </a:lnTo>
                  <a:lnTo>
                    <a:pt x="19818" y="62571"/>
                  </a:lnTo>
                  <a:lnTo>
                    <a:pt x="18993" y="65470"/>
                  </a:lnTo>
                  <a:lnTo>
                    <a:pt x="18442" y="68395"/>
                  </a:lnTo>
                  <a:lnTo>
                    <a:pt x="18074" y="71338"/>
                  </a:lnTo>
                  <a:lnTo>
                    <a:pt x="17829" y="74291"/>
                  </a:lnTo>
                  <a:lnTo>
                    <a:pt x="17667" y="78245"/>
                  </a:lnTo>
                  <a:lnTo>
                    <a:pt x="17437" y="92298"/>
                  </a:lnTo>
                  <a:lnTo>
                    <a:pt x="17353" y="109597"/>
                  </a:lnTo>
                  <a:lnTo>
                    <a:pt x="18342" y="112696"/>
                  </a:lnTo>
                  <a:lnTo>
                    <a:pt x="19994" y="115754"/>
                  </a:lnTo>
                  <a:lnTo>
                    <a:pt x="22089" y="118785"/>
                  </a:lnTo>
                  <a:lnTo>
                    <a:pt x="25472" y="121798"/>
                  </a:lnTo>
                  <a:lnTo>
                    <a:pt x="29714" y="124798"/>
                  </a:lnTo>
                  <a:lnTo>
                    <a:pt x="34528" y="127791"/>
                  </a:lnTo>
                  <a:lnTo>
                    <a:pt x="38730" y="130779"/>
                  </a:lnTo>
                  <a:lnTo>
                    <a:pt x="42525" y="133762"/>
                  </a:lnTo>
                  <a:lnTo>
                    <a:pt x="46048" y="136744"/>
                  </a:lnTo>
                  <a:lnTo>
                    <a:pt x="49391" y="138731"/>
                  </a:lnTo>
                  <a:lnTo>
                    <a:pt x="52612" y="140056"/>
                  </a:lnTo>
                  <a:lnTo>
                    <a:pt x="55752" y="140940"/>
                  </a:lnTo>
                  <a:lnTo>
                    <a:pt x="58839" y="141528"/>
                  </a:lnTo>
                  <a:lnTo>
                    <a:pt x="61891" y="141921"/>
                  </a:lnTo>
                  <a:lnTo>
                    <a:pt x="64918" y="142183"/>
                  </a:lnTo>
                  <a:lnTo>
                    <a:pt x="67929" y="142357"/>
                  </a:lnTo>
                  <a:lnTo>
                    <a:pt x="73923" y="142551"/>
                  </a:lnTo>
                  <a:lnTo>
                    <a:pt x="76912" y="141611"/>
                  </a:lnTo>
                  <a:lnTo>
                    <a:pt x="79898" y="139992"/>
                  </a:lnTo>
                  <a:lnTo>
                    <a:pt x="82882" y="137920"/>
                  </a:lnTo>
                  <a:lnTo>
                    <a:pt x="85863" y="135546"/>
                  </a:lnTo>
                  <a:lnTo>
                    <a:pt x="88845" y="132972"/>
                  </a:lnTo>
                  <a:lnTo>
                    <a:pt x="91826" y="130264"/>
                  </a:lnTo>
                  <a:lnTo>
                    <a:pt x="97787" y="124609"/>
                  </a:lnTo>
                  <a:lnTo>
                    <a:pt x="100766" y="121711"/>
                  </a:lnTo>
                  <a:lnTo>
                    <a:pt x="102753" y="117796"/>
                  </a:lnTo>
                  <a:lnTo>
                    <a:pt x="104078" y="113201"/>
                  </a:lnTo>
                  <a:lnTo>
                    <a:pt x="104960" y="108153"/>
                  </a:lnTo>
                  <a:lnTo>
                    <a:pt x="106542" y="103796"/>
                  </a:lnTo>
                  <a:lnTo>
                    <a:pt x="108590" y="99899"/>
                  </a:lnTo>
                  <a:lnTo>
                    <a:pt x="110948" y="96309"/>
                  </a:lnTo>
                  <a:lnTo>
                    <a:pt x="112520" y="92923"/>
                  </a:lnTo>
                  <a:lnTo>
                    <a:pt x="113568" y="89674"/>
                  </a:lnTo>
                  <a:lnTo>
                    <a:pt x="114267" y="86515"/>
                  </a:lnTo>
                  <a:lnTo>
                    <a:pt x="113740" y="82426"/>
                  </a:lnTo>
                  <a:lnTo>
                    <a:pt x="112395" y="77714"/>
                  </a:lnTo>
                  <a:lnTo>
                    <a:pt x="110505" y="72589"/>
                  </a:lnTo>
                  <a:lnTo>
                    <a:pt x="108253" y="68180"/>
                  </a:lnTo>
                  <a:lnTo>
                    <a:pt x="105758" y="64249"/>
                  </a:lnTo>
                  <a:lnTo>
                    <a:pt x="103101" y="60636"/>
                  </a:lnTo>
                  <a:lnTo>
                    <a:pt x="100336" y="57235"/>
                  </a:lnTo>
                  <a:lnTo>
                    <a:pt x="97501" y="53975"/>
                  </a:lnTo>
                  <a:lnTo>
                    <a:pt x="94616" y="50810"/>
                  </a:lnTo>
                  <a:lnTo>
                    <a:pt x="91701" y="48700"/>
                  </a:lnTo>
                  <a:lnTo>
                    <a:pt x="88764" y="47293"/>
                  </a:lnTo>
                  <a:lnTo>
                    <a:pt x="85813" y="46355"/>
                  </a:lnTo>
                  <a:lnTo>
                    <a:pt x="81859" y="45730"/>
                  </a:lnTo>
                  <a:lnTo>
                    <a:pt x="77237" y="45314"/>
                  </a:lnTo>
                  <a:lnTo>
                    <a:pt x="67797" y="44850"/>
                  </a:lnTo>
                  <a:lnTo>
                    <a:pt x="60291" y="44644"/>
                  </a:lnTo>
                  <a:lnTo>
                    <a:pt x="56899" y="45582"/>
                  </a:lnTo>
                  <a:lnTo>
                    <a:pt x="53645" y="47198"/>
                  </a:lnTo>
                  <a:lnTo>
                    <a:pt x="50482" y="49269"/>
                  </a:lnTo>
                  <a:lnTo>
                    <a:pt x="46387" y="51641"/>
                  </a:lnTo>
                  <a:lnTo>
                    <a:pt x="36540" y="56923"/>
                  </a:lnTo>
                  <a:lnTo>
                    <a:pt x="33120" y="60713"/>
                  </a:lnTo>
                  <a:lnTo>
                    <a:pt x="30839" y="65224"/>
                  </a:lnTo>
                  <a:lnTo>
                    <a:pt x="29320" y="70215"/>
                  </a:lnTo>
                  <a:lnTo>
                    <a:pt x="27313" y="74535"/>
                  </a:lnTo>
                  <a:lnTo>
                    <a:pt x="24981" y="78407"/>
                  </a:lnTo>
                  <a:lnTo>
                    <a:pt x="22434" y="81981"/>
                  </a:lnTo>
                  <a:lnTo>
                    <a:pt x="20737" y="86348"/>
                  </a:lnTo>
                  <a:lnTo>
                    <a:pt x="19604" y="91243"/>
                  </a:lnTo>
                  <a:lnTo>
                    <a:pt x="18850" y="96491"/>
                  </a:lnTo>
                  <a:lnTo>
                    <a:pt x="19339" y="101975"/>
                  </a:lnTo>
                  <a:lnTo>
                    <a:pt x="20660" y="107614"/>
                  </a:lnTo>
                  <a:lnTo>
                    <a:pt x="22533" y="113358"/>
                  </a:lnTo>
                  <a:lnTo>
                    <a:pt x="23781" y="119173"/>
                  </a:lnTo>
                  <a:lnTo>
                    <a:pt x="24614" y="125032"/>
                  </a:lnTo>
                  <a:lnTo>
                    <a:pt x="25169" y="130924"/>
                  </a:lnTo>
                  <a:lnTo>
                    <a:pt x="27525" y="135843"/>
                  </a:lnTo>
                  <a:lnTo>
                    <a:pt x="31082" y="140115"/>
                  </a:lnTo>
                  <a:lnTo>
                    <a:pt x="35440" y="143956"/>
                  </a:lnTo>
                  <a:lnTo>
                    <a:pt x="42931" y="150868"/>
                  </a:lnTo>
                  <a:lnTo>
                    <a:pt x="46318" y="154100"/>
                  </a:lnTo>
                  <a:lnTo>
                    <a:pt x="50563" y="157247"/>
                  </a:lnTo>
                  <a:lnTo>
                    <a:pt x="55380" y="160338"/>
                  </a:lnTo>
                  <a:lnTo>
                    <a:pt x="60578" y="163391"/>
                  </a:lnTo>
                  <a:lnTo>
                    <a:pt x="65035" y="165426"/>
                  </a:lnTo>
                  <a:lnTo>
                    <a:pt x="69001" y="166782"/>
                  </a:lnTo>
                  <a:lnTo>
                    <a:pt x="72637" y="167686"/>
                  </a:lnTo>
                  <a:lnTo>
                    <a:pt x="76055" y="167297"/>
                  </a:lnTo>
                  <a:lnTo>
                    <a:pt x="79327" y="166045"/>
                  </a:lnTo>
                  <a:lnTo>
                    <a:pt x="82500" y="164219"/>
                  </a:lnTo>
                  <a:lnTo>
                    <a:pt x="91324" y="159543"/>
                  </a:lnTo>
                  <a:lnTo>
                    <a:pt x="96459" y="156907"/>
                  </a:lnTo>
                  <a:lnTo>
                    <a:pt x="100875" y="153166"/>
                  </a:lnTo>
                  <a:lnTo>
                    <a:pt x="104811" y="148687"/>
                  </a:lnTo>
                  <a:lnTo>
                    <a:pt x="108429" y="143717"/>
                  </a:lnTo>
                  <a:lnTo>
                    <a:pt x="111834" y="138419"/>
                  </a:lnTo>
                  <a:lnTo>
                    <a:pt x="115097" y="132902"/>
                  </a:lnTo>
                  <a:lnTo>
                    <a:pt x="118266" y="127241"/>
                  </a:lnTo>
                  <a:lnTo>
                    <a:pt x="120378" y="121482"/>
                  </a:lnTo>
                  <a:lnTo>
                    <a:pt x="121787" y="115658"/>
                  </a:lnTo>
                  <a:lnTo>
                    <a:pt x="122726" y="109791"/>
                  </a:lnTo>
                  <a:lnTo>
                    <a:pt x="123351" y="102904"/>
                  </a:lnTo>
                  <a:lnTo>
                    <a:pt x="123769" y="95335"/>
                  </a:lnTo>
                  <a:lnTo>
                    <a:pt x="124047" y="87313"/>
                  </a:lnTo>
                  <a:lnTo>
                    <a:pt x="123240" y="79980"/>
                  </a:lnTo>
                  <a:lnTo>
                    <a:pt x="121708" y="73108"/>
                  </a:lnTo>
                  <a:lnTo>
                    <a:pt x="119694" y="66542"/>
                  </a:lnTo>
                  <a:lnTo>
                    <a:pt x="117357" y="60180"/>
                  </a:lnTo>
                  <a:lnTo>
                    <a:pt x="114807" y="53954"/>
                  </a:lnTo>
                  <a:lnTo>
                    <a:pt x="112113" y="47820"/>
                  </a:lnTo>
                  <a:lnTo>
                    <a:pt x="106471" y="35711"/>
                  </a:lnTo>
                  <a:lnTo>
                    <a:pt x="103577" y="29704"/>
                  </a:lnTo>
                  <a:lnTo>
                    <a:pt x="100654" y="24708"/>
                  </a:lnTo>
                  <a:lnTo>
                    <a:pt x="97712" y="20384"/>
                  </a:lnTo>
                  <a:lnTo>
                    <a:pt x="94758" y="16510"/>
                  </a:lnTo>
                  <a:lnTo>
                    <a:pt x="90802" y="12935"/>
                  </a:lnTo>
                  <a:lnTo>
                    <a:pt x="86178" y="9559"/>
                  </a:lnTo>
                  <a:lnTo>
                    <a:pt x="81109" y="6317"/>
                  </a:lnTo>
                  <a:lnTo>
                    <a:pt x="75744" y="4154"/>
                  </a:lnTo>
                  <a:lnTo>
                    <a:pt x="70180" y="2714"/>
                  </a:lnTo>
                  <a:lnTo>
                    <a:pt x="64485" y="1753"/>
                  </a:lnTo>
                  <a:lnTo>
                    <a:pt x="59695" y="1112"/>
                  </a:lnTo>
                  <a:lnTo>
                    <a:pt x="55509" y="685"/>
                  </a:lnTo>
                  <a:lnTo>
                    <a:pt x="51725" y="401"/>
                  </a:lnTo>
                  <a:lnTo>
                    <a:pt x="47216" y="211"/>
                  </a:lnTo>
                  <a:lnTo>
                    <a:pt x="36908" y="0"/>
                  </a:lnTo>
                  <a:lnTo>
                    <a:pt x="32372" y="1928"/>
                  </a:lnTo>
                  <a:lnTo>
                    <a:pt x="28354" y="5197"/>
                  </a:lnTo>
                  <a:lnTo>
                    <a:pt x="24683" y="9362"/>
                  </a:lnTo>
                  <a:lnTo>
                    <a:pt x="22236" y="13130"/>
                  </a:lnTo>
                  <a:lnTo>
                    <a:pt x="20603" y="16635"/>
                  </a:lnTo>
                  <a:lnTo>
                    <a:pt x="19516" y="19963"/>
                  </a:lnTo>
                  <a:lnTo>
                    <a:pt x="18791" y="24166"/>
                  </a:lnTo>
                  <a:lnTo>
                    <a:pt x="18306" y="28954"/>
                  </a:lnTo>
                  <a:lnTo>
                    <a:pt x="17985" y="34129"/>
                  </a:lnTo>
                  <a:lnTo>
                    <a:pt x="17627" y="47817"/>
                  </a:lnTo>
                  <a:lnTo>
                    <a:pt x="17531" y="55634"/>
                  </a:lnTo>
                  <a:lnTo>
                    <a:pt x="18461" y="62830"/>
                  </a:lnTo>
                  <a:lnTo>
                    <a:pt x="20073" y="69612"/>
                  </a:lnTo>
                  <a:lnTo>
                    <a:pt x="22142" y="76118"/>
                  </a:lnTo>
                  <a:lnTo>
                    <a:pt x="24514" y="82438"/>
                  </a:lnTo>
                  <a:lnTo>
                    <a:pt x="27089" y="88638"/>
                  </a:lnTo>
                  <a:lnTo>
                    <a:pt x="29798" y="94754"/>
                  </a:lnTo>
                  <a:lnTo>
                    <a:pt x="35457" y="106842"/>
                  </a:lnTo>
                  <a:lnTo>
                    <a:pt x="38357" y="112844"/>
                  </a:lnTo>
                  <a:lnTo>
                    <a:pt x="42277" y="117837"/>
                  </a:lnTo>
                  <a:lnTo>
                    <a:pt x="46876" y="122158"/>
                  </a:lnTo>
                  <a:lnTo>
                    <a:pt x="51928" y="126031"/>
                  </a:lnTo>
                  <a:lnTo>
                    <a:pt x="56289" y="128613"/>
                  </a:lnTo>
                  <a:lnTo>
                    <a:pt x="60190" y="130334"/>
                  </a:lnTo>
                  <a:lnTo>
                    <a:pt x="63784" y="131481"/>
                  </a:lnTo>
                  <a:lnTo>
                    <a:pt x="67173" y="132247"/>
                  </a:lnTo>
                  <a:lnTo>
                    <a:pt x="70425" y="132757"/>
                  </a:lnTo>
                  <a:lnTo>
                    <a:pt x="73587" y="133097"/>
                  </a:lnTo>
                  <a:lnTo>
                    <a:pt x="77682" y="133323"/>
                  </a:lnTo>
                  <a:lnTo>
                    <a:pt x="87527" y="133575"/>
                  </a:lnTo>
                  <a:lnTo>
                    <a:pt x="91941" y="131658"/>
                  </a:lnTo>
                  <a:lnTo>
                    <a:pt x="95876" y="128395"/>
                  </a:lnTo>
                  <a:lnTo>
                    <a:pt x="99493" y="124236"/>
                  </a:lnTo>
                  <a:lnTo>
                    <a:pt x="102897" y="119478"/>
                  </a:lnTo>
                  <a:lnTo>
                    <a:pt x="106160" y="114323"/>
                  </a:lnTo>
                  <a:lnTo>
                    <a:pt x="109328" y="108901"/>
                  </a:lnTo>
                  <a:lnTo>
                    <a:pt x="111440" y="103303"/>
                  </a:lnTo>
                  <a:lnTo>
                    <a:pt x="112849" y="97585"/>
                  </a:lnTo>
                  <a:lnTo>
                    <a:pt x="113787" y="91790"/>
                  </a:lnTo>
                  <a:lnTo>
                    <a:pt x="114413" y="85941"/>
                  </a:lnTo>
                  <a:lnTo>
                    <a:pt x="114830" y="80058"/>
                  </a:lnTo>
                  <a:lnTo>
                    <a:pt x="115108" y="74152"/>
                  </a:lnTo>
                  <a:lnTo>
                    <a:pt x="114301" y="68230"/>
                  </a:lnTo>
                  <a:lnTo>
                    <a:pt x="112769" y="62297"/>
                  </a:lnTo>
                  <a:lnTo>
                    <a:pt x="110755" y="56358"/>
                  </a:lnTo>
                  <a:lnTo>
                    <a:pt x="108418" y="50414"/>
                  </a:lnTo>
                  <a:lnTo>
                    <a:pt x="105868" y="44468"/>
                  </a:lnTo>
                  <a:lnTo>
                    <a:pt x="103175" y="38519"/>
                  </a:lnTo>
                  <a:lnTo>
                    <a:pt x="99393" y="33560"/>
                  </a:lnTo>
                  <a:lnTo>
                    <a:pt x="94886" y="29263"/>
                  </a:lnTo>
                  <a:lnTo>
                    <a:pt x="89894" y="25406"/>
                  </a:lnTo>
                  <a:lnTo>
                    <a:pt x="84580" y="21841"/>
                  </a:lnTo>
                  <a:lnTo>
                    <a:pt x="79050" y="18473"/>
                  </a:lnTo>
                  <a:lnTo>
                    <a:pt x="73378" y="15236"/>
                  </a:lnTo>
                  <a:lnTo>
                    <a:pt x="67610" y="13078"/>
                  </a:lnTo>
                  <a:lnTo>
                    <a:pt x="61778" y="11639"/>
                  </a:lnTo>
                  <a:lnTo>
                    <a:pt x="55905" y="10679"/>
                  </a:lnTo>
                  <a:lnTo>
                    <a:pt x="50002" y="10040"/>
                  </a:lnTo>
                  <a:lnTo>
                    <a:pt x="44080" y="9613"/>
                  </a:lnTo>
                  <a:lnTo>
                    <a:pt x="38147" y="9329"/>
                  </a:lnTo>
                  <a:lnTo>
                    <a:pt x="33197" y="10132"/>
                  </a:lnTo>
                  <a:lnTo>
                    <a:pt x="28905" y="11659"/>
                  </a:lnTo>
                  <a:lnTo>
                    <a:pt x="25051" y="13670"/>
                  </a:lnTo>
                  <a:lnTo>
                    <a:pt x="21487" y="16002"/>
                  </a:lnTo>
                  <a:lnTo>
                    <a:pt x="18119" y="18549"/>
                  </a:lnTo>
                  <a:lnTo>
                    <a:pt x="14879" y="21240"/>
                  </a:lnTo>
                  <a:lnTo>
                    <a:pt x="11727" y="25018"/>
                  </a:lnTo>
                  <a:lnTo>
                    <a:pt x="8632" y="29521"/>
                  </a:lnTo>
                  <a:lnTo>
                    <a:pt x="5576" y="34507"/>
                  </a:lnTo>
                  <a:lnTo>
                    <a:pt x="3538" y="39816"/>
                  </a:lnTo>
                  <a:lnTo>
                    <a:pt x="2180" y="45339"/>
                  </a:lnTo>
                  <a:lnTo>
                    <a:pt x="1275" y="51006"/>
                  </a:lnTo>
                  <a:lnTo>
                    <a:pt x="670" y="57760"/>
                  </a:lnTo>
                  <a:lnTo>
                    <a:pt x="268" y="65240"/>
                  </a:lnTo>
                  <a:lnTo>
                    <a:pt x="0" y="73203"/>
                  </a:lnTo>
                  <a:lnTo>
                    <a:pt x="814" y="81487"/>
                  </a:lnTo>
                  <a:lnTo>
                    <a:pt x="2350" y="89988"/>
                  </a:lnTo>
                  <a:lnTo>
                    <a:pt x="4367" y="98631"/>
                  </a:lnTo>
                  <a:lnTo>
                    <a:pt x="6705" y="106377"/>
                  </a:lnTo>
                  <a:lnTo>
                    <a:pt x="9257" y="113526"/>
                  </a:lnTo>
                  <a:lnTo>
                    <a:pt x="11952" y="120276"/>
                  </a:lnTo>
                  <a:lnTo>
                    <a:pt x="15734" y="126761"/>
                  </a:lnTo>
                  <a:lnTo>
                    <a:pt x="20242" y="133068"/>
                  </a:lnTo>
                  <a:lnTo>
                    <a:pt x="25234" y="139257"/>
                  </a:lnTo>
                  <a:lnTo>
                    <a:pt x="29555" y="145368"/>
                  </a:lnTo>
                  <a:lnTo>
                    <a:pt x="33429" y="151426"/>
                  </a:lnTo>
                  <a:lnTo>
                    <a:pt x="37005" y="157449"/>
                  </a:lnTo>
                  <a:lnTo>
                    <a:pt x="41375" y="162457"/>
                  </a:lnTo>
                  <a:lnTo>
                    <a:pt x="46275" y="166787"/>
                  </a:lnTo>
                  <a:lnTo>
                    <a:pt x="51528" y="170667"/>
                  </a:lnTo>
                  <a:lnTo>
                    <a:pt x="57016" y="173253"/>
                  </a:lnTo>
                  <a:lnTo>
                    <a:pt x="62661" y="174977"/>
                  </a:lnTo>
                  <a:lnTo>
                    <a:pt x="68411" y="176126"/>
                  </a:lnTo>
                  <a:lnTo>
                    <a:pt x="74231" y="175901"/>
                  </a:lnTo>
                  <a:lnTo>
                    <a:pt x="80097" y="174758"/>
                  </a:lnTo>
                  <a:lnTo>
                    <a:pt x="85993" y="173004"/>
                  </a:lnTo>
                  <a:lnTo>
                    <a:pt x="91912" y="170842"/>
                  </a:lnTo>
                  <a:lnTo>
                    <a:pt x="97842" y="168409"/>
                  </a:lnTo>
                  <a:lnTo>
                    <a:pt x="103783" y="165794"/>
                  </a:lnTo>
                  <a:lnTo>
                    <a:pt x="108737" y="162067"/>
                  </a:lnTo>
                  <a:lnTo>
                    <a:pt x="113032" y="157598"/>
                  </a:lnTo>
                  <a:lnTo>
                    <a:pt x="116890" y="152634"/>
                  </a:lnTo>
                  <a:lnTo>
                    <a:pt x="120454" y="147341"/>
                  </a:lnTo>
                  <a:lnTo>
                    <a:pt x="123824" y="141827"/>
                  </a:lnTo>
                  <a:lnTo>
                    <a:pt x="127063" y="136167"/>
                  </a:lnTo>
                  <a:lnTo>
                    <a:pt x="130216" y="129417"/>
                  </a:lnTo>
                  <a:lnTo>
                    <a:pt x="133311" y="121941"/>
                  </a:lnTo>
                  <a:lnTo>
                    <a:pt x="136367" y="113980"/>
                  </a:lnTo>
                  <a:lnTo>
                    <a:pt x="138405" y="106688"/>
                  </a:lnTo>
                  <a:lnTo>
                    <a:pt x="139764" y="99843"/>
                  </a:lnTo>
                  <a:lnTo>
                    <a:pt x="140669" y="93294"/>
                  </a:lnTo>
                  <a:lnTo>
                    <a:pt x="140279" y="85953"/>
                  </a:lnTo>
                  <a:lnTo>
                    <a:pt x="139027" y="78082"/>
                  </a:lnTo>
                  <a:lnTo>
                    <a:pt x="137199" y="69857"/>
                  </a:lnTo>
                  <a:lnTo>
                    <a:pt x="134987" y="63382"/>
                  </a:lnTo>
                  <a:lnTo>
                    <a:pt x="132518" y="58074"/>
                  </a:lnTo>
                  <a:lnTo>
                    <a:pt x="129880" y="53543"/>
                  </a:lnTo>
                  <a:lnTo>
                    <a:pt x="127128" y="48537"/>
                  </a:lnTo>
                  <a:lnTo>
                    <a:pt x="121421" y="37684"/>
                  </a:lnTo>
                  <a:lnTo>
                    <a:pt x="118509" y="33996"/>
                  </a:lnTo>
                  <a:lnTo>
                    <a:pt x="115575" y="31537"/>
                  </a:lnTo>
                  <a:lnTo>
                    <a:pt x="112626" y="29899"/>
                  </a:lnTo>
                  <a:lnTo>
                    <a:pt x="108673" y="28806"/>
                  </a:lnTo>
                  <a:lnTo>
                    <a:pt x="104051" y="28077"/>
                  </a:lnTo>
                  <a:lnTo>
                    <a:pt x="98984" y="27592"/>
                  </a:lnTo>
                  <a:lnTo>
                    <a:pt x="94612" y="29252"/>
                  </a:lnTo>
                  <a:lnTo>
                    <a:pt x="90704" y="32344"/>
                  </a:lnTo>
                  <a:lnTo>
                    <a:pt x="87107" y="36389"/>
                  </a:lnTo>
                  <a:lnTo>
                    <a:pt x="80460" y="43530"/>
                  </a:lnTo>
                  <a:lnTo>
                    <a:pt x="77297" y="46823"/>
                  </a:lnTo>
                  <a:lnTo>
                    <a:pt x="74195" y="51995"/>
                  </a:lnTo>
                  <a:lnTo>
                    <a:pt x="71135" y="58420"/>
                  </a:lnTo>
                  <a:lnTo>
                    <a:pt x="68101" y="65679"/>
                  </a:lnTo>
                  <a:lnTo>
                    <a:pt x="65085" y="73496"/>
                  </a:lnTo>
                  <a:lnTo>
                    <a:pt x="59086" y="90118"/>
                  </a:lnTo>
                  <a:lnTo>
                    <a:pt x="56095" y="96733"/>
                  </a:lnTo>
                  <a:lnTo>
                    <a:pt x="53109" y="102136"/>
                  </a:lnTo>
                  <a:lnTo>
                    <a:pt x="44156" y="115917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418626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Theorem 5.2</a:t>
            </a:r>
            <a:br>
              <a:rPr lang="en-US" dirty="0" smtClean="0"/>
            </a:br>
            <a:r>
              <a:rPr lang="en-US" dirty="0" smtClean="0"/>
              <a:t>Perpendicular Bisector Theorem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657600"/>
          </a:xfrm>
        </p:spPr>
        <p:txBody>
          <a:bodyPr/>
          <a:lstStyle/>
          <a:p>
            <a:r>
              <a:rPr lang="en-US" dirty="0" smtClean="0"/>
              <a:t>If CP is the    bisector of AB, then CA = CB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4876800" y="1752600"/>
            <a:ext cx="381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1219200" y="1752600"/>
            <a:ext cx="381000" cy="0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2819400" y="1752600"/>
            <a:ext cx="0" cy="2286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667000" y="1981200"/>
            <a:ext cx="304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4114800" y="2514600"/>
            <a:ext cx="76200" cy="27432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905000" y="4305300"/>
            <a:ext cx="4648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1905000" y="2895600"/>
            <a:ext cx="2247900" cy="14097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4152900" y="2895600"/>
            <a:ext cx="2397457" cy="14097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3124200" y="4191000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876800" y="4191000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152900" y="4038600"/>
            <a:ext cx="1905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343400" y="4038600"/>
            <a:ext cx="0" cy="2667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1409700" y="4305300"/>
            <a:ext cx="495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6324600" y="43053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4191000" y="4305300"/>
            <a:ext cx="4191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3810000" y="2586546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1304499" y="5701725"/>
            <a:ext cx="6934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If CA = CB, then CP is the    bisector of AB</a:t>
            </a:r>
            <a:endParaRPr lang="en-US" sz="3200" dirty="0"/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4112525" y="5775333"/>
            <a:ext cx="381000" cy="0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5682018" y="5940188"/>
            <a:ext cx="0" cy="2286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5529618" y="6168788"/>
            <a:ext cx="304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7692219" y="5775333"/>
            <a:ext cx="381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228599" y="5252113"/>
            <a:ext cx="86867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Theorem 5.3- Converse Perpendicular Bisector Theorem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24271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Theorem 5.4</a:t>
            </a:r>
            <a:br>
              <a:rPr lang="en-US" dirty="0" smtClean="0"/>
            </a:br>
            <a:r>
              <a:rPr lang="en-US" dirty="0" smtClean="0"/>
              <a:t>Concurrency of </a:t>
            </a:r>
            <a:r>
              <a:rPr lang="en-US" smtClean="0"/>
              <a:t>Perpendicular Bisector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PD, PE, and PF are perpendicular bisectors, then PA = PB = PC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1933433" y="1674125"/>
            <a:ext cx="304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1255594" y="1676400"/>
            <a:ext cx="304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232246" y="1676400"/>
            <a:ext cx="304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815152" y="2251881"/>
            <a:ext cx="304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2604448" y="2251881"/>
            <a:ext cx="304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427864" y="2247331"/>
            <a:ext cx="304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Isosceles Triangle 10"/>
          <p:cNvSpPr/>
          <p:nvPr/>
        </p:nvSpPr>
        <p:spPr>
          <a:xfrm>
            <a:off x="2362200" y="3429000"/>
            <a:ext cx="4953000" cy="20574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/>
          <p:cNvCxnSpPr>
            <a:endCxn id="11" idx="3"/>
          </p:cNvCxnSpPr>
          <p:nvPr/>
        </p:nvCxnSpPr>
        <p:spPr>
          <a:xfrm>
            <a:off x="4838700" y="5181600"/>
            <a:ext cx="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 flipV="1">
            <a:off x="3732664" y="4343400"/>
            <a:ext cx="1106036" cy="838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4838700" y="4343400"/>
            <a:ext cx="1028700" cy="838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endCxn id="11" idx="2"/>
          </p:cNvCxnSpPr>
          <p:nvPr/>
        </p:nvCxnSpPr>
        <p:spPr>
          <a:xfrm flipH="1">
            <a:off x="2362200" y="5181600"/>
            <a:ext cx="24765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endCxn id="11" idx="4"/>
          </p:cNvCxnSpPr>
          <p:nvPr/>
        </p:nvCxnSpPr>
        <p:spPr>
          <a:xfrm>
            <a:off x="4838700" y="5181600"/>
            <a:ext cx="24765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endCxn id="11" idx="0"/>
          </p:cNvCxnSpPr>
          <p:nvPr/>
        </p:nvCxnSpPr>
        <p:spPr>
          <a:xfrm flipV="1">
            <a:off x="4838700" y="3429000"/>
            <a:ext cx="0" cy="1752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4667250" y="2971800"/>
            <a:ext cx="3429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7315200" y="53340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1815152" y="5486400"/>
            <a:ext cx="423081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3232246" y="3962400"/>
            <a:ext cx="500418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5867400" y="3962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4667250" y="5676900"/>
            <a:ext cx="342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5010150" y="4876800"/>
            <a:ext cx="342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6705600" y="3059668"/>
            <a:ext cx="1981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Point P is called the </a:t>
            </a:r>
            <a:r>
              <a:rPr lang="en-US" sz="2400" dirty="0" err="1"/>
              <a:t>C</a:t>
            </a:r>
            <a:r>
              <a:rPr lang="en-US" sz="2400" dirty="0" err="1" smtClean="0"/>
              <a:t>ircumcenter</a:t>
            </a:r>
            <a:endParaRPr lang="en-US" sz="2400" dirty="0"/>
          </a:p>
        </p:txBody>
      </p:sp>
      <p:sp>
        <p:nvSpPr>
          <p:cNvPr id="70" name="Freeform 69"/>
          <p:cNvSpPr/>
          <p:nvPr/>
        </p:nvSpPr>
        <p:spPr>
          <a:xfrm>
            <a:off x="5304963" y="2286000"/>
            <a:ext cx="2649" cy="1"/>
          </a:xfrm>
          <a:custGeom>
            <a:avLst/>
            <a:gdLst/>
            <a:ahLst/>
            <a:cxnLst/>
            <a:rect l="0" t="0" r="0" b="0"/>
            <a:pathLst>
              <a:path w="2649" h="1">
                <a:moveTo>
                  <a:pt x="0" y="0"/>
                </a:moveTo>
                <a:lnTo>
                  <a:pt x="2648" y="0"/>
                </a:lnTo>
                <a:close/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1" name="Group 90"/>
          <p:cNvGrpSpPr/>
          <p:nvPr/>
        </p:nvGrpSpPr>
        <p:grpSpPr>
          <a:xfrm>
            <a:off x="522827" y="3036094"/>
            <a:ext cx="6015659" cy="2500313"/>
            <a:chOff x="522827" y="3036094"/>
            <a:chExt cx="6015659" cy="2500313"/>
          </a:xfrm>
        </p:grpSpPr>
        <p:sp>
          <p:nvSpPr>
            <p:cNvPr id="4" name="SMARTInkAnnotation0"/>
            <p:cNvSpPr/>
            <p:nvPr/>
          </p:nvSpPr>
          <p:spPr>
            <a:xfrm>
              <a:off x="567520" y="3089672"/>
              <a:ext cx="259219" cy="232173"/>
            </a:xfrm>
            <a:custGeom>
              <a:avLst/>
              <a:gdLst/>
              <a:ahLst/>
              <a:cxnLst/>
              <a:rect l="0" t="0" r="0" b="0"/>
              <a:pathLst>
                <a:path w="259219" h="232173">
                  <a:moveTo>
                    <a:pt x="0" y="0"/>
                  </a:moveTo>
                  <a:lnTo>
                    <a:pt x="0" y="4741"/>
                  </a:lnTo>
                  <a:lnTo>
                    <a:pt x="993" y="6137"/>
                  </a:lnTo>
                  <a:lnTo>
                    <a:pt x="2648" y="7068"/>
                  </a:lnTo>
                  <a:lnTo>
                    <a:pt x="4745" y="7688"/>
                  </a:lnTo>
                  <a:lnTo>
                    <a:pt x="9723" y="11024"/>
                  </a:lnTo>
                  <a:lnTo>
                    <a:pt x="12441" y="13302"/>
                  </a:lnTo>
                  <a:lnTo>
                    <a:pt x="15246" y="16806"/>
                  </a:lnTo>
                  <a:lnTo>
                    <a:pt x="18109" y="21126"/>
                  </a:lnTo>
                  <a:lnTo>
                    <a:pt x="21011" y="25990"/>
                  </a:lnTo>
                  <a:lnTo>
                    <a:pt x="24932" y="30225"/>
                  </a:lnTo>
                  <a:lnTo>
                    <a:pt x="29533" y="34041"/>
                  </a:lnTo>
                  <a:lnTo>
                    <a:pt x="34586" y="37577"/>
                  </a:lnTo>
                  <a:lnTo>
                    <a:pt x="39941" y="42911"/>
                  </a:lnTo>
                  <a:lnTo>
                    <a:pt x="45498" y="49443"/>
                  </a:lnTo>
                  <a:lnTo>
                    <a:pt x="51188" y="56775"/>
                  </a:lnTo>
                  <a:lnTo>
                    <a:pt x="56968" y="63647"/>
                  </a:lnTo>
                  <a:lnTo>
                    <a:pt x="62808" y="70212"/>
                  </a:lnTo>
                  <a:lnTo>
                    <a:pt x="74594" y="82799"/>
                  </a:lnTo>
                  <a:lnTo>
                    <a:pt x="98345" y="107048"/>
                  </a:lnTo>
                  <a:lnTo>
                    <a:pt x="122164" y="130947"/>
                  </a:lnTo>
                  <a:lnTo>
                    <a:pt x="127129" y="136908"/>
                  </a:lnTo>
                  <a:lnTo>
                    <a:pt x="131431" y="142865"/>
                  </a:lnTo>
                  <a:lnTo>
                    <a:pt x="135293" y="148822"/>
                  </a:lnTo>
                  <a:lnTo>
                    <a:pt x="139854" y="154777"/>
                  </a:lnTo>
                  <a:lnTo>
                    <a:pt x="144881" y="160731"/>
                  </a:lnTo>
                  <a:lnTo>
                    <a:pt x="150219" y="166685"/>
                  </a:lnTo>
                  <a:lnTo>
                    <a:pt x="161446" y="178592"/>
                  </a:lnTo>
                  <a:lnTo>
                    <a:pt x="167221" y="184546"/>
                  </a:lnTo>
                  <a:lnTo>
                    <a:pt x="173057" y="189507"/>
                  </a:lnTo>
                  <a:lnTo>
                    <a:pt x="178935" y="193807"/>
                  </a:lnTo>
                  <a:lnTo>
                    <a:pt x="184839" y="197666"/>
                  </a:lnTo>
                  <a:lnTo>
                    <a:pt x="189769" y="201230"/>
                  </a:lnTo>
                  <a:lnTo>
                    <a:pt x="194048" y="204599"/>
                  </a:lnTo>
                  <a:lnTo>
                    <a:pt x="197894" y="207836"/>
                  </a:lnTo>
                  <a:lnTo>
                    <a:pt x="202445" y="210987"/>
                  </a:lnTo>
                  <a:lnTo>
                    <a:pt x="207465" y="214080"/>
                  </a:lnTo>
                  <a:lnTo>
                    <a:pt x="212798" y="217134"/>
                  </a:lnTo>
                  <a:lnTo>
                    <a:pt x="217346" y="220162"/>
                  </a:lnTo>
                  <a:lnTo>
                    <a:pt x="225049" y="226173"/>
                  </a:lnTo>
                  <a:lnTo>
                    <a:pt x="231783" y="229506"/>
                  </a:lnTo>
                  <a:lnTo>
                    <a:pt x="238086" y="230987"/>
                  </a:lnTo>
                  <a:lnTo>
                    <a:pt x="244198" y="231645"/>
                  </a:lnTo>
                  <a:lnTo>
                    <a:pt x="250225" y="231938"/>
                  </a:lnTo>
                  <a:lnTo>
                    <a:pt x="259218" y="232172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SMARTInkAnnotation1"/>
            <p:cNvSpPr/>
            <p:nvPr/>
          </p:nvSpPr>
          <p:spPr>
            <a:xfrm>
              <a:off x="639028" y="3062883"/>
              <a:ext cx="98325" cy="285751"/>
            </a:xfrm>
            <a:custGeom>
              <a:avLst/>
              <a:gdLst/>
              <a:ahLst/>
              <a:cxnLst/>
              <a:rect l="0" t="0" r="0" b="0"/>
              <a:pathLst>
                <a:path w="98325" h="285751">
                  <a:moveTo>
                    <a:pt x="98324" y="0"/>
                  </a:moveTo>
                  <a:lnTo>
                    <a:pt x="93579" y="4741"/>
                  </a:lnTo>
                  <a:lnTo>
                    <a:pt x="92182" y="7129"/>
                  </a:lnTo>
                  <a:lnTo>
                    <a:pt x="89221" y="16223"/>
                  </a:lnTo>
                  <a:lnTo>
                    <a:pt x="87290" y="20737"/>
                  </a:lnTo>
                  <a:lnTo>
                    <a:pt x="85009" y="25731"/>
                  </a:lnTo>
                  <a:lnTo>
                    <a:pt x="82495" y="32037"/>
                  </a:lnTo>
                  <a:lnTo>
                    <a:pt x="77054" y="46981"/>
                  </a:lnTo>
                  <a:lnTo>
                    <a:pt x="68407" y="72128"/>
                  </a:lnTo>
                  <a:lnTo>
                    <a:pt x="65468" y="79836"/>
                  </a:lnTo>
                  <a:lnTo>
                    <a:pt x="62516" y="86958"/>
                  </a:lnTo>
                  <a:lnTo>
                    <a:pt x="59554" y="93691"/>
                  </a:lnTo>
                  <a:lnTo>
                    <a:pt x="56587" y="101156"/>
                  </a:lnTo>
                  <a:lnTo>
                    <a:pt x="50641" y="117388"/>
                  </a:lnTo>
                  <a:lnTo>
                    <a:pt x="41710" y="143261"/>
                  </a:lnTo>
                  <a:lnTo>
                    <a:pt x="39725" y="151069"/>
                  </a:lnTo>
                  <a:lnTo>
                    <a:pt x="38402" y="158260"/>
                  </a:lnTo>
                  <a:lnTo>
                    <a:pt x="37519" y="165038"/>
                  </a:lnTo>
                  <a:lnTo>
                    <a:pt x="35938" y="172533"/>
                  </a:lnTo>
                  <a:lnTo>
                    <a:pt x="33890" y="180506"/>
                  </a:lnTo>
                  <a:lnTo>
                    <a:pt x="31532" y="188798"/>
                  </a:lnTo>
                  <a:lnTo>
                    <a:pt x="28967" y="196311"/>
                  </a:lnTo>
                  <a:lnTo>
                    <a:pt x="26263" y="203304"/>
                  </a:lnTo>
                  <a:lnTo>
                    <a:pt x="23468" y="209950"/>
                  </a:lnTo>
                  <a:lnTo>
                    <a:pt x="21605" y="216365"/>
                  </a:lnTo>
                  <a:lnTo>
                    <a:pt x="20362" y="222626"/>
                  </a:lnTo>
                  <a:lnTo>
                    <a:pt x="19534" y="228784"/>
                  </a:lnTo>
                  <a:lnTo>
                    <a:pt x="18982" y="234875"/>
                  </a:lnTo>
                  <a:lnTo>
                    <a:pt x="18614" y="240919"/>
                  </a:lnTo>
                  <a:lnTo>
                    <a:pt x="18368" y="246933"/>
                  </a:lnTo>
                  <a:lnTo>
                    <a:pt x="17211" y="251934"/>
                  </a:lnTo>
                  <a:lnTo>
                    <a:pt x="15447" y="256261"/>
                  </a:lnTo>
                  <a:lnTo>
                    <a:pt x="13278" y="260137"/>
                  </a:lnTo>
                  <a:lnTo>
                    <a:pt x="10867" y="267090"/>
                  </a:lnTo>
                  <a:lnTo>
                    <a:pt x="9796" y="273488"/>
                  </a:lnTo>
                  <a:lnTo>
                    <a:pt x="9320" y="279639"/>
                  </a:lnTo>
                  <a:lnTo>
                    <a:pt x="8200" y="281676"/>
                  </a:lnTo>
                  <a:lnTo>
                    <a:pt x="6460" y="283034"/>
                  </a:lnTo>
                  <a:lnTo>
                    <a:pt x="0" y="28575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SMARTInkAnnotation2"/>
            <p:cNvSpPr/>
            <p:nvPr/>
          </p:nvSpPr>
          <p:spPr>
            <a:xfrm>
              <a:off x="621151" y="3036094"/>
              <a:ext cx="8930" cy="294681"/>
            </a:xfrm>
            <a:custGeom>
              <a:avLst/>
              <a:gdLst/>
              <a:ahLst/>
              <a:cxnLst/>
              <a:rect l="0" t="0" r="0" b="0"/>
              <a:pathLst>
                <a:path w="8930" h="294681">
                  <a:moveTo>
                    <a:pt x="0" y="0"/>
                  </a:moveTo>
                  <a:lnTo>
                    <a:pt x="0" y="13302"/>
                  </a:lnTo>
                  <a:lnTo>
                    <a:pt x="993" y="15814"/>
                  </a:lnTo>
                  <a:lnTo>
                    <a:pt x="2648" y="18479"/>
                  </a:lnTo>
                  <a:lnTo>
                    <a:pt x="4745" y="21249"/>
                  </a:lnTo>
                  <a:lnTo>
                    <a:pt x="6143" y="25080"/>
                  </a:lnTo>
                  <a:lnTo>
                    <a:pt x="7075" y="29618"/>
                  </a:lnTo>
                  <a:lnTo>
                    <a:pt x="7696" y="34628"/>
                  </a:lnTo>
                  <a:lnTo>
                    <a:pt x="8110" y="40945"/>
                  </a:lnTo>
                  <a:lnTo>
                    <a:pt x="8387" y="48133"/>
                  </a:lnTo>
                  <a:lnTo>
                    <a:pt x="8775" y="72470"/>
                  </a:lnTo>
                  <a:lnTo>
                    <a:pt x="8929" y="138746"/>
                  </a:lnTo>
                  <a:lnTo>
                    <a:pt x="7939" y="149052"/>
                  </a:lnTo>
                  <a:lnTo>
                    <a:pt x="6286" y="158900"/>
                  </a:lnTo>
                  <a:lnTo>
                    <a:pt x="4191" y="168441"/>
                  </a:lnTo>
                  <a:lnTo>
                    <a:pt x="2794" y="176786"/>
                  </a:lnTo>
                  <a:lnTo>
                    <a:pt x="1863" y="184334"/>
                  </a:lnTo>
                  <a:lnTo>
                    <a:pt x="1242" y="191350"/>
                  </a:lnTo>
                  <a:lnTo>
                    <a:pt x="828" y="199004"/>
                  </a:lnTo>
                  <a:lnTo>
                    <a:pt x="368" y="215446"/>
                  </a:lnTo>
                  <a:lnTo>
                    <a:pt x="21" y="255518"/>
                  </a:lnTo>
                  <a:lnTo>
                    <a:pt x="0" y="29468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SMARTInkAnnotation3"/>
            <p:cNvSpPr/>
            <p:nvPr/>
          </p:nvSpPr>
          <p:spPr>
            <a:xfrm>
              <a:off x="558581" y="3241477"/>
              <a:ext cx="187711" cy="17860"/>
            </a:xfrm>
            <a:custGeom>
              <a:avLst/>
              <a:gdLst/>
              <a:ahLst/>
              <a:cxnLst/>
              <a:rect l="0" t="0" r="0" b="0"/>
              <a:pathLst>
                <a:path w="187711" h="17860">
                  <a:moveTo>
                    <a:pt x="0" y="17859"/>
                  </a:moveTo>
                  <a:lnTo>
                    <a:pt x="0" y="10171"/>
                  </a:lnTo>
                  <a:lnTo>
                    <a:pt x="993" y="9757"/>
                  </a:lnTo>
                  <a:lnTo>
                    <a:pt x="4745" y="9297"/>
                  </a:lnTo>
                  <a:lnTo>
                    <a:pt x="7136" y="8182"/>
                  </a:lnTo>
                  <a:lnTo>
                    <a:pt x="9723" y="6447"/>
                  </a:lnTo>
                  <a:lnTo>
                    <a:pt x="12441" y="4298"/>
                  </a:lnTo>
                  <a:lnTo>
                    <a:pt x="15246" y="2865"/>
                  </a:lnTo>
                  <a:lnTo>
                    <a:pt x="18110" y="1910"/>
                  </a:lnTo>
                  <a:lnTo>
                    <a:pt x="21012" y="1273"/>
                  </a:lnTo>
                  <a:lnTo>
                    <a:pt x="25926" y="848"/>
                  </a:lnTo>
                  <a:lnTo>
                    <a:pt x="32182" y="566"/>
                  </a:lnTo>
                  <a:lnTo>
                    <a:pt x="52573" y="167"/>
                  </a:lnTo>
                  <a:lnTo>
                    <a:pt x="187710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SMARTInkAnnotation4"/>
            <p:cNvSpPr/>
            <p:nvPr/>
          </p:nvSpPr>
          <p:spPr>
            <a:xfrm>
              <a:off x="818347" y="3036249"/>
              <a:ext cx="240795" cy="321265"/>
            </a:xfrm>
            <a:custGeom>
              <a:avLst/>
              <a:gdLst/>
              <a:ahLst/>
              <a:cxnLst/>
              <a:rect l="0" t="0" r="0" b="0"/>
              <a:pathLst>
                <a:path w="240795" h="321265">
                  <a:moveTo>
                    <a:pt x="222917" y="80212"/>
                  </a:moveTo>
                  <a:lnTo>
                    <a:pt x="222917" y="75471"/>
                  </a:lnTo>
                  <a:lnTo>
                    <a:pt x="223910" y="73083"/>
                  </a:lnTo>
                  <a:lnTo>
                    <a:pt x="230053" y="64981"/>
                  </a:lnTo>
                  <a:lnTo>
                    <a:pt x="235358" y="59221"/>
                  </a:lnTo>
                  <a:lnTo>
                    <a:pt x="237170" y="56296"/>
                  </a:lnTo>
                  <a:lnTo>
                    <a:pt x="239184" y="50401"/>
                  </a:lnTo>
                  <a:lnTo>
                    <a:pt x="240317" y="41503"/>
                  </a:lnTo>
                  <a:lnTo>
                    <a:pt x="240653" y="32583"/>
                  </a:lnTo>
                  <a:lnTo>
                    <a:pt x="240752" y="23656"/>
                  </a:lnTo>
                  <a:lnTo>
                    <a:pt x="239773" y="20680"/>
                  </a:lnTo>
                  <a:lnTo>
                    <a:pt x="236037" y="14727"/>
                  </a:lnTo>
                  <a:lnTo>
                    <a:pt x="231065" y="8774"/>
                  </a:lnTo>
                  <a:lnTo>
                    <a:pt x="228349" y="5798"/>
                  </a:lnTo>
                  <a:lnTo>
                    <a:pt x="224552" y="3814"/>
                  </a:lnTo>
                  <a:lnTo>
                    <a:pt x="220034" y="2490"/>
                  </a:lnTo>
                  <a:lnTo>
                    <a:pt x="215036" y="1609"/>
                  </a:lnTo>
                  <a:lnTo>
                    <a:pt x="209718" y="1021"/>
                  </a:lnTo>
                  <a:lnTo>
                    <a:pt x="204186" y="628"/>
                  </a:lnTo>
                  <a:lnTo>
                    <a:pt x="198512" y="367"/>
                  </a:lnTo>
                  <a:lnTo>
                    <a:pt x="186910" y="77"/>
                  </a:lnTo>
                  <a:lnTo>
                    <a:pt x="181035" y="0"/>
                  </a:lnTo>
                  <a:lnTo>
                    <a:pt x="174139" y="940"/>
                  </a:lnTo>
                  <a:lnTo>
                    <a:pt x="166562" y="2560"/>
                  </a:lnTo>
                  <a:lnTo>
                    <a:pt x="158531" y="4631"/>
                  </a:lnTo>
                  <a:lnTo>
                    <a:pt x="151191" y="7005"/>
                  </a:lnTo>
                  <a:lnTo>
                    <a:pt x="144311" y="9579"/>
                  </a:lnTo>
                  <a:lnTo>
                    <a:pt x="137738" y="12288"/>
                  </a:lnTo>
                  <a:lnTo>
                    <a:pt x="130377" y="16077"/>
                  </a:lnTo>
                  <a:lnTo>
                    <a:pt x="122490" y="20588"/>
                  </a:lnTo>
                  <a:lnTo>
                    <a:pt x="114252" y="25580"/>
                  </a:lnTo>
                  <a:lnTo>
                    <a:pt x="97154" y="36418"/>
                  </a:lnTo>
                  <a:lnTo>
                    <a:pt x="88423" y="42086"/>
                  </a:lnTo>
                  <a:lnTo>
                    <a:pt x="80616" y="47850"/>
                  </a:lnTo>
                  <a:lnTo>
                    <a:pt x="73425" y="53676"/>
                  </a:lnTo>
                  <a:lnTo>
                    <a:pt x="66645" y="59545"/>
                  </a:lnTo>
                  <a:lnTo>
                    <a:pt x="59145" y="66434"/>
                  </a:lnTo>
                  <a:lnTo>
                    <a:pt x="42867" y="82026"/>
                  </a:lnTo>
                  <a:lnTo>
                    <a:pt x="36341" y="90351"/>
                  </a:lnTo>
                  <a:lnTo>
                    <a:pt x="30997" y="98877"/>
                  </a:lnTo>
                  <a:lnTo>
                    <a:pt x="26441" y="107538"/>
                  </a:lnTo>
                  <a:lnTo>
                    <a:pt x="22411" y="116289"/>
                  </a:lnTo>
                  <a:lnTo>
                    <a:pt x="18731" y="125099"/>
                  </a:lnTo>
                  <a:lnTo>
                    <a:pt x="15284" y="133949"/>
                  </a:lnTo>
                  <a:lnTo>
                    <a:pt x="11993" y="143818"/>
                  </a:lnTo>
                  <a:lnTo>
                    <a:pt x="8806" y="154366"/>
                  </a:lnTo>
                  <a:lnTo>
                    <a:pt x="5688" y="165367"/>
                  </a:lnTo>
                  <a:lnTo>
                    <a:pt x="3610" y="174685"/>
                  </a:lnTo>
                  <a:lnTo>
                    <a:pt x="2224" y="182882"/>
                  </a:lnTo>
                  <a:lnTo>
                    <a:pt x="1300" y="190330"/>
                  </a:lnTo>
                  <a:lnTo>
                    <a:pt x="684" y="198273"/>
                  </a:lnTo>
                  <a:lnTo>
                    <a:pt x="274" y="206544"/>
                  </a:lnTo>
                  <a:lnTo>
                    <a:pt x="0" y="215035"/>
                  </a:lnTo>
                  <a:lnTo>
                    <a:pt x="811" y="222680"/>
                  </a:lnTo>
                  <a:lnTo>
                    <a:pt x="2344" y="229761"/>
                  </a:lnTo>
                  <a:lnTo>
                    <a:pt x="4360" y="236466"/>
                  </a:lnTo>
                  <a:lnTo>
                    <a:pt x="6697" y="242921"/>
                  </a:lnTo>
                  <a:lnTo>
                    <a:pt x="9248" y="249208"/>
                  </a:lnTo>
                  <a:lnTo>
                    <a:pt x="11942" y="255384"/>
                  </a:lnTo>
                  <a:lnTo>
                    <a:pt x="15724" y="261486"/>
                  </a:lnTo>
                  <a:lnTo>
                    <a:pt x="20232" y="267538"/>
                  </a:lnTo>
                  <a:lnTo>
                    <a:pt x="25224" y="273557"/>
                  </a:lnTo>
                  <a:lnTo>
                    <a:pt x="30538" y="279554"/>
                  </a:lnTo>
                  <a:lnTo>
                    <a:pt x="41739" y="291509"/>
                  </a:lnTo>
                  <a:lnTo>
                    <a:pt x="48500" y="296483"/>
                  </a:lnTo>
                  <a:lnTo>
                    <a:pt x="55987" y="300791"/>
                  </a:lnTo>
                  <a:lnTo>
                    <a:pt x="63958" y="304656"/>
                  </a:lnTo>
                  <a:lnTo>
                    <a:pt x="72252" y="308224"/>
                  </a:lnTo>
                  <a:lnTo>
                    <a:pt x="80760" y="311595"/>
                  </a:lnTo>
                  <a:lnTo>
                    <a:pt x="89412" y="314834"/>
                  </a:lnTo>
                  <a:lnTo>
                    <a:pt x="97166" y="316994"/>
                  </a:lnTo>
                  <a:lnTo>
                    <a:pt x="104322" y="318434"/>
                  </a:lnTo>
                  <a:lnTo>
                    <a:pt x="111079" y="319394"/>
                  </a:lnTo>
                  <a:lnTo>
                    <a:pt x="118563" y="320034"/>
                  </a:lnTo>
                  <a:lnTo>
                    <a:pt x="126532" y="320460"/>
                  </a:lnTo>
                  <a:lnTo>
                    <a:pt x="142339" y="320935"/>
                  </a:lnTo>
                  <a:lnTo>
                    <a:pt x="174835" y="321264"/>
                  </a:lnTo>
                  <a:lnTo>
                    <a:pt x="180931" y="320288"/>
                  </a:lnTo>
                  <a:lnTo>
                    <a:pt x="186981" y="318646"/>
                  </a:lnTo>
                  <a:lnTo>
                    <a:pt x="193000" y="316559"/>
                  </a:lnTo>
                  <a:lnTo>
                    <a:pt x="198007" y="315167"/>
                  </a:lnTo>
                  <a:lnTo>
                    <a:pt x="202338" y="314239"/>
                  </a:lnTo>
                  <a:lnTo>
                    <a:pt x="206218" y="313621"/>
                  </a:lnTo>
                  <a:lnTo>
                    <a:pt x="210791" y="312216"/>
                  </a:lnTo>
                  <a:lnTo>
                    <a:pt x="215826" y="310288"/>
                  </a:lnTo>
                  <a:lnTo>
                    <a:pt x="221169" y="308010"/>
                  </a:lnTo>
                  <a:lnTo>
                    <a:pt x="224731" y="305499"/>
                  </a:lnTo>
                  <a:lnTo>
                    <a:pt x="227106" y="302834"/>
                  </a:lnTo>
                  <a:lnTo>
                    <a:pt x="228689" y="300064"/>
                  </a:lnTo>
                  <a:lnTo>
                    <a:pt x="230738" y="298218"/>
                  </a:lnTo>
                  <a:lnTo>
                    <a:pt x="233097" y="296987"/>
                  </a:lnTo>
                  <a:lnTo>
                    <a:pt x="240794" y="294525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SMARTInkAnnotation5"/>
            <p:cNvSpPr/>
            <p:nvPr/>
          </p:nvSpPr>
          <p:spPr>
            <a:xfrm>
              <a:off x="1130650" y="3268266"/>
              <a:ext cx="17878" cy="107157"/>
            </a:xfrm>
            <a:custGeom>
              <a:avLst/>
              <a:gdLst/>
              <a:ahLst/>
              <a:cxnLst/>
              <a:rect l="0" t="0" r="0" b="0"/>
              <a:pathLst>
                <a:path w="17878" h="107157">
                  <a:moveTo>
                    <a:pt x="17877" y="0"/>
                  </a:moveTo>
                  <a:lnTo>
                    <a:pt x="17877" y="34552"/>
                  </a:lnTo>
                  <a:lnTo>
                    <a:pt x="16884" y="38909"/>
                  </a:lnTo>
                  <a:lnTo>
                    <a:pt x="15228" y="42807"/>
                  </a:lnTo>
                  <a:lnTo>
                    <a:pt x="13132" y="46397"/>
                  </a:lnTo>
                  <a:lnTo>
                    <a:pt x="11734" y="50775"/>
                  </a:lnTo>
                  <a:lnTo>
                    <a:pt x="10802" y="55678"/>
                  </a:lnTo>
                  <a:lnTo>
                    <a:pt x="10181" y="60931"/>
                  </a:lnTo>
                  <a:lnTo>
                    <a:pt x="9766" y="65425"/>
                  </a:lnTo>
                  <a:lnTo>
                    <a:pt x="9490" y="69414"/>
                  </a:lnTo>
                  <a:lnTo>
                    <a:pt x="9306" y="73065"/>
                  </a:lnTo>
                  <a:lnTo>
                    <a:pt x="9102" y="79767"/>
                  </a:lnTo>
                  <a:lnTo>
                    <a:pt x="8971" y="92154"/>
                  </a:lnTo>
                  <a:lnTo>
                    <a:pt x="7967" y="94179"/>
                  </a:lnTo>
                  <a:lnTo>
                    <a:pt x="6304" y="95528"/>
                  </a:lnTo>
                  <a:lnTo>
                    <a:pt x="4203" y="96427"/>
                  </a:lnTo>
                  <a:lnTo>
                    <a:pt x="2802" y="98019"/>
                  </a:lnTo>
                  <a:lnTo>
                    <a:pt x="1868" y="100073"/>
                  </a:lnTo>
                  <a:lnTo>
                    <a:pt x="0" y="107156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SMARTInkAnnotation6"/>
            <p:cNvSpPr/>
            <p:nvPr/>
          </p:nvSpPr>
          <p:spPr>
            <a:xfrm>
              <a:off x="1112772" y="3170039"/>
              <a:ext cx="1" cy="8931"/>
            </a:xfrm>
            <a:custGeom>
              <a:avLst/>
              <a:gdLst/>
              <a:ahLst/>
              <a:cxnLst/>
              <a:rect l="0" t="0" r="0" b="0"/>
              <a:pathLst>
                <a:path w="1" h="8931">
                  <a:moveTo>
                    <a:pt x="0" y="8930"/>
                  </a:moveTo>
                  <a:lnTo>
                    <a:pt x="0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SMARTInkAnnotation7"/>
            <p:cNvSpPr/>
            <p:nvPr/>
          </p:nvSpPr>
          <p:spPr>
            <a:xfrm>
              <a:off x="1246851" y="3241513"/>
              <a:ext cx="89387" cy="133896"/>
            </a:xfrm>
            <a:custGeom>
              <a:avLst/>
              <a:gdLst/>
              <a:ahLst/>
              <a:cxnLst/>
              <a:rect l="0" t="0" r="0" b="0"/>
              <a:pathLst>
                <a:path w="89387" h="133896">
                  <a:moveTo>
                    <a:pt x="0" y="53542"/>
                  </a:moveTo>
                  <a:lnTo>
                    <a:pt x="0" y="82480"/>
                  </a:lnTo>
                  <a:lnTo>
                    <a:pt x="993" y="85732"/>
                  </a:lnTo>
                  <a:lnTo>
                    <a:pt x="2649" y="88893"/>
                  </a:lnTo>
                  <a:lnTo>
                    <a:pt x="4745" y="91992"/>
                  </a:lnTo>
                  <a:lnTo>
                    <a:pt x="6143" y="96043"/>
                  </a:lnTo>
                  <a:lnTo>
                    <a:pt x="7075" y="100727"/>
                  </a:lnTo>
                  <a:lnTo>
                    <a:pt x="7696" y="105835"/>
                  </a:lnTo>
                  <a:lnTo>
                    <a:pt x="7117" y="110232"/>
                  </a:lnTo>
                  <a:lnTo>
                    <a:pt x="5738" y="114155"/>
                  </a:lnTo>
                  <a:lnTo>
                    <a:pt x="3825" y="117764"/>
                  </a:lnTo>
                  <a:lnTo>
                    <a:pt x="2550" y="121161"/>
                  </a:lnTo>
                  <a:lnTo>
                    <a:pt x="1700" y="124418"/>
                  </a:lnTo>
                  <a:lnTo>
                    <a:pt x="3" y="133895"/>
                  </a:lnTo>
                  <a:lnTo>
                    <a:pt x="0" y="23809"/>
                  </a:lnTo>
                  <a:lnTo>
                    <a:pt x="993" y="20821"/>
                  </a:lnTo>
                  <a:lnTo>
                    <a:pt x="2649" y="17837"/>
                  </a:lnTo>
                  <a:lnTo>
                    <a:pt x="7696" y="10660"/>
                  </a:lnTo>
                  <a:lnTo>
                    <a:pt x="9103" y="9079"/>
                  </a:lnTo>
                  <a:lnTo>
                    <a:pt x="13316" y="4676"/>
                  </a:lnTo>
                  <a:lnTo>
                    <a:pt x="15829" y="3105"/>
                  </a:lnTo>
                  <a:lnTo>
                    <a:pt x="18498" y="2058"/>
                  </a:lnTo>
                  <a:lnTo>
                    <a:pt x="21271" y="1360"/>
                  </a:lnTo>
                  <a:lnTo>
                    <a:pt x="25105" y="894"/>
                  </a:lnTo>
                  <a:lnTo>
                    <a:pt x="29648" y="584"/>
                  </a:lnTo>
                  <a:lnTo>
                    <a:pt x="39000" y="239"/>
                  </a:lnTo>
                  <a:lnTo>
                    <a:pt x="49848" y="45"/>
                  </a:lnTo>
                  <a:lnTo>
                    <a:pt x="56254" y="0"/>
                  </a:lnTo>
                  <a:lnTo>
                    <a:pt x="60345" y="980"/>
                  </a:lnTo>
                  <a:lnTo>
                    <a:pt x="65060" y="2625"/>
                  </a:lnTo>
                  <a:lnTo>
                    <a:pt x="70189" y="4715"/>
                  </a:lnTo>
                  <a:lnTo>
                    <a:pt x="74601" y="6108"/>
                  </a:lnTo>
                  <a:lnTo>
                    <a:pt x="78536" y="7036"/>
                  </a:lnTo>
                  <a:lnTo>
                    <a:pt x="89386" y="8893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SMARTInkAnnotation8"/>
            <p:cNvSpPr/>
            <p:nvPr/>
          </p:nvSpPr>
          <p:spPr>
            <a:xfrm>
              <a:off x="1372146" y="3232918"/>
              <a:ext cx="116048" cy="177776"/>
            </a:xfrm>
            <a:custGeom>
              <a:avLst/>
              <a:gdLst/>
              <a:ahLst/>
              <a:cxnLst/>
              <a:rect l="0" t="0" r="0" b="0"/>
              <a:pathLst>
                <a:path w="116048" h="177776">
                  <a:moveTo>
                    <a:pt x="98169" y="17488"/>
                  </a:moveTo>
                  <a:lnTo>
                    <a:pt x="98169" y="12748"/>
                  </a:lnTo>
                  <a:lnTo>
                    <a:pt x="97176" y="11351"/>
                  </a:lnTo>
                  <a:lnTo>
                    <a:pt x="95521" y="10420"/>
                  </a:lnTo>
                  <a:lnTo>
                    <a:pt x="89599" y="8668"/>
                  </a:lnTo>
                  <a:lnTo>
                    <a:pt x="89340" y="3850"/>
                  </a:lnTo>
                  <a:lnTo>
                    <a:pt x="89263" y="880"/>
                  </a:lnTo>
                  <a:lnTo>
                    <a:pt x="88259" y="463"/>
                  </a:lnTo>
                  <a:lnTo>
                    <a:pt x="86597" y="185"/>
                  </a:lnTo>
                  <a:lnTo>
                    <a:pt x="84495" y="0"/>
                  </a:lnTo>
                  <a:lnTo>
                    <a:pt x="82101" y="868"/>
                  </a:lnTo>
                  <a:lnTo>
                    <a:pt x="79512" y="2440"/>
                  </a:lnTo>
                  <a:lnTo>
                    <a:pt x="76792" y="4479"/>
                  </a:lnTo>
                  <a:lnTo>
                    <a:pt x="73986" y="5839"/>
                  </a:lnTo>
                  <a:lnTo>
                    <a:pt x="71122" y="6745"/>
                  </a:lnTo>
                  <a:lnTo>
                    <a:pt x="68220" y="7350"/>
                  </a:lnTo>
                  <a:lnTo>
                    <a:pt x="64299" y="8745"/>
                  </a:lnTo>
                  <a:lnTo>
                    <a:pt x="59698" y="10667"/>
                  </a:lnTo>
                  <a:lnTo>
                    <a:pt x="54645" y="12941"/>
                  </a:lnTo>
                  <a:lnTo>
                    <a:pt x="50283" y="15449"/>
                  </a:lnTo>
                  <a:lnTo>
                    <a:pt x="46381" y="18113"/>
                  </a:lnTo>
                  <a:lnTo>
                    <a:pt x="42787" y="20881"/>
                  </a:lnTo>
                  <a:lnTo>
                    <a:pt x="39398" y="23719"/>
                  </a:lnTo>
                  <a:lnTo>
                    <a:pt x="36146" y="26603"/>
                  </a:lnTo>
                  <a:lnTo>
                    <a:pt x="32984" y="29518"/>
                  </a:lnTo>
                  <a:lnTo>
                    <a:pt x="29883" y="33445"/>
                  </a:lnTo>
                  <a:lnTo>
                    <a:pt x="26823" y="38048"/>
                  </a:lnTo>
                  <a:lnTo>
                    <a:pt x="23789" y="43101"/>
                  </a:lnTo>
                  <a:lnTo>
                    <a:pt x="20774" y="48454"/>
                  </a:lnTo>
                  <a:lnTo>
                    <a:pt x="14775" y="59693"/>
                  </a:lnTo>
                  <a:lnTo>
                    <a:pt x="11785" y="64477"/>
                  </a:lnTo>
                  <a:lnTo>
                    <a:pt x="8798" y="68658"/>
                  </a:lnTo>
                  <a:lnTo>
                    <a:pt x="5814" y="72437"/>
                  </a:lnTo>
                  <a:lnTo>
                    <a:pt x="3824" y="76941"/>
                  </a:lnTo>
                  <a:lnTo>
                    <a:pt x="2498" y="81928"/>
                  </a:lnTo>
                  <a:lnTo>
                    <a:pt x="1614" y="87237"/>
                  </a:lnTo>
                  <a:lnTo>
                    <a:pt x="1024" y="92761"/>
                  </a:lnTo>
                  <a:lnTo>
                    <a:pt x="631" y="98427"/>
                  </a:lnTo>
                  <a:lnTo>
                    <a:pt x="369" y="104190"/>
                  </a:lnTo>
                  <a:lnTo>
                    <a:pt x="78" y="115884"/>
                  </a:lnTo>
                  <a:lnTo>
                    <a:pt x="0" y="121781"/>
                  </a:lnTo>
                  <a:lnTo>
                    <a:pt x="942" y="126704"/>
                  </a:lnTo>
                  <a:lnTo>
                    <a:pt x="2563" y="130979"/>
                  </a:lnTo>
                  <a:lnTo>
                    <a:pt x="4636" y="134820"/>
                  </a:lnTo>
                  <a:lnTo>
                    <a:pt x="7012" y="138374"/>
                  </a:lnTo>
                  <a:lnTo>
                    <a:pt x="9589" y="141735"/>
                  </a:lnTo>
                  <a:lnTo>
                    <a:pt x="12300" y="144968"/>
                  </a:lnTo>
                  <a:lnTo>
                    <a:pt x="16094" y="149107"/>
                  </a:lnTo>
                  <a:lnTo>
                    <a:pt x="25606" y="158999"/>
                  </a:lnTo>
                  <a:lnTo>
                    <a:pt x="30924" y="162430"/>
                  </a:lnTo>
                  <a:lnTo>
                    <a:pt x="36455" y="164718"/>
                  </a:lnTo>
                  <a:lnTo>
                    <a:pt x="42129" y="166243"/>
                  </a:lnTo>
                  <a:lnTo>
                    <a:pt x="47898" y="168252"/>
                  </a:lnTo>
                  <a:lnTo>
                    <a:pt x="53730" y="170583"/>
                  </a:lnTo>
                  <a:lnTo>
                    <a:pt x="59605" y="173129"/>
                  </a:lnTo>
                  <a:lnTo>
                    <a:pt x="65507" y="174827"/>
                  </a:lnTo>
                  <a:lnTo>
                    <a:pt x="71429" y="175958"/>
                  </a:lnTo>
                  <a:lnTo>
                    <a:pt x="77363" y="176713"/>
                  </a:lnTo>
                  <a:lnTo>
                    <a:pt x="83305" y="177216"/>
                  </a:lnTo>
                  <a:lnTo>
                    <a:pt x="89253" y="177552"/>
                  </a:lnTo>
                  <a:lnTo>
                    <a:pt x="95205" y="177775"/>
                  </a:lnTo>
                  <a:lnTo>
                    <a:pt x="100166" y="176932"/>
                  </a:lnTo>
                  <a:lnTo>
                    <a:pt x="104466" y="175378"/>
                  </a:lnTo>
                  <a:lnTo>
                    <a:pt x="116047" y="169293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SMARTInkAnnotation9"/>
            <p:cNvSpPr/>
            <p:nvPr/>
          </p:nvSpPr>
          <p:spPr>
            <a:xfrm>
              <a:off x="1551273" y="3286125"/>
              <a:ext cx="133569" cy="115931"/>
            </a:xfrm>
            <a:custGeom>
              <a:avLst/>
              <a:gdLst/>
              <a:ahLst/>
              <a:cxnLst/>
              <a:rect l="0" t="0" r="0" b="0"/>
              <a:pathLst>
                <a:path w="133569" h="115931">
                  <a:moveTo>
                    <a:pt x="35244" y="0"/>
                  </a:moveTo>
                  <a:lnTo>
                    <a:pt x="35244" y="4740"/>
                  </a:lnTo>
                  <a:lnTo>
                    <a:pt x="34251" y="6136"/>
                  </a:lnTo>
                  <a:lnTo>
                    <a:pt x="32595" y="7068"/>
                  </a:lnTo>
                  <a:lnTo>
                    <a:pt x="30499" y="7688"/>
                  </a:lnTo>
                  <a:lnTo>
                    <a:pt x="29101" y="9094"/>
                  </a:lnTo>
                  <a:lnTo>
                    <a:pt x="28169" y="11023"/>
                  </a:lnTo>
                  <a:lnTo>
                    <a:pt x="27548" y="13302"/>
                  </a:lnTo>
                  <a:lnTo>
                    <a:pt x="27134" y="15813"/>
                  </a:lnTo>
                  <a:lnTo>
                    <a:pt x="26857" y="18479"/>
                  </a:lnTo>
                  <a:lnTo>
                    <a:pt x="26673" y="21249"/>
                  </a:lnTo>
                  <a:lnTo>
                    <a:pt x="25557" y="25080"/>
                  </a:lnTo>
                  <a:lnTo>
                    <a:pt x="23820" y="29618"/>
                  </a:lnTo>
                  <a:lnTo>
                    <a:pt x="21669" y="34628"/>
                  </a:lnTo>
                  <a:lnTo>
                    <a:pt x="19242" y="38960"/>
                  </a:lnTo>
                  <a:lnTo>
                    <a:pt x="16630" y="42841"/>
                  </a:lnTo>
                  <a:lnTo>
                    <a:pt x="13896" y="46420"/>
                  </a:lnTo>
                  <a:lnTo>
                    <a:pt x="11080" y="49798"/>
                  </a:lnTo>
                  <a:lnTo>
                    <a:pt x="8210" y="53042"/>
                  </a:lnTo>
                  <a:lnTo>
                    <a:pt x="5303" y="56197"/>
                  </a:lnTo>
                  <a:lnTo>
                    <a:pt x="3365" y="60285"/>
                  </a:lnTo>
                  <a:lnTo>
                    <a:pt x="2073" y="64995"/>
                  </a:lnTo>
                  <a:lnTo>
                    <a:pt x="1212" y="70119"/>
                  </a:lnTo>
                  <a:lnTo>
                    <a:pt x="638" y="74527"/>
                  </a:lnTo>
                  <a:lnTo>
                    <a:pt x="255" y="78458"/>
                  </a:lnTo>
                  <a:lnTo>
                    <a:pt x="0" y="82071"/>
                  </a:lnTo>
                  <a:lnTo>
                    <a:pt x="823" y="85472"/>
                  </a:lnTo>
                  <a:lnTo>
                    <a:pt x="2365" y="88731"/>
                  </a:lnTo>
                  <a:lnTo>
                    <a:pt x="4386" y="91896"/>
                  </a:lnTo>
                  <a:lnTo>
                    <a:pt x="5733" y="94998"/>
                  </a:lnTo>
                  <a:lnTo>
                    <a:pt x="6632" y="98059"/>
                  </a:lnTo>
                  <a:lnTo>
                    <a:pt x="7230" y="101092"/>
                  </a:lnTo>
                  <a:lnTo>
                    <a:pt x="8623" y="104105"/>
                  </a:lnTo>
                  <a:lnTo>
                    <a:pt x="10544" y="107107"/>
                  </a:lnTo>
                  <a:lnTo>
                    <a:pt x="12818" y="110100"/>
                  </a:lnTo>
                  <a:lnTo>
                    <a:pt x="16321" y="112095"/>
                  </a:lnTo>
                  <a:lnTo>
                    <a:pt x="20642" y="113426"/>
                  </a:lnTo>
                  <a:lnTo>
                    <a:pt x="25509" y="114313"/>
                  </a:lnTo>
                  <a:lnTo>
                    <a:pt x="29747" y="114903"/>
                  </a:lnTo>
                  <a:lnTo>
                    <a:pt x="33566" y="115298"/>
                  </a:lnTo>
                  <a:lnTo>
                    <a:pt x="37105" y="115560"/>
                  </a:lnTo>
                  <a:lnTo>
                    <a:pt x="41450" y="115736"/>
                  </a:lnTo>
                  <a:lnTo>
                    <a:pt x="51576" y="115930"/>
                  </a:lnTo>
                  <a:lnTo>
                    <a:pt x="57057" y="114990"/>
                  </a:lnTo>
                  <a:lnTo>
                    <a:pt x="62697" y="113371"/>
                  </a:lnTo>
                  <a:lnTo>
                    <a:pt x="68444" y="111299"/>
                  </a:lnTo>
                  <a:lnTo>
                    <a:pt x="73268" y="109918"/>
                  </a:lnTo>
                  <a:lnTo>
                    <a:pt x="77477" y="108998"/>
                  </a:lnTo>
                  <a:lnTo>
                    <a:pt x="81276" y="108384"/>
                  </a:lnTo>
                  <a:lnTo>
                    <a:pt x="84803" y="105990"/>
                  </a:lnTo>
                  <a:lnTo>
                    <a:pt x="88147" y="102410"/>
                  </a:lnTo>
                  <a:lnTo>
                    <a:pt x="91369" y="98039"/>
                  </a:lnTo>
                  <a:lnTo>
                    <a:pt x="94510" y="94133"/>
                  </a:lnTo>
                  <a:lnTo>
                    <a:pt x="97598" y="90536"/>
                  </a:lnTo>
                  <a:lnTo>
                    <a:pt x="100650" y="87147"/>
                  </a:lnTo>
                  <a:lnTo>
                    <a:pt x="102684" y="82902"/>
                  </a:lnTo>
                  <a:lnTo>
                    <a:pt x="104040" y="78088"/>
                  </a:lnTo>
                  <a:lnTo>
                    <a:pt x="104944" y="72895"/>
                  </a:lnTo>
                  <a:lnTo>
                    <a:pt x="106540" y="68440"/>
                  </a:lnTo>
                  <a:lnTo>
                    <a:pt x="108597" y="64478"/>
                  </a:lnTo>
                  <a:lnTo>
                    <a:pt x="110962" y="60845"/>
                  </a:lnTo>
                  <a:lnTo>
                    <a:pt x="111545" y="56438"/>
                  </a:lnTo>
                  <a:lnTo>
                    <a:pt x="110941" y="51516"/>
                  </a:lnTo>
                  <a:lnTo>
                    <a:pt x="109545" y="46250"/>
                  </a:lnTo>
                  <a:lnTo>
                    <a:pt x="109607" y="41747"/>
                  </a:lnTo>
                  <a:lnTo>
                    <a:pt x="110642" y="37754"/>
                  </a:lnTo>
                  <a:lnTo>
                    <a:pt x="112325" y="34099"/>
                  </a:lnTo>
                  <a:lnTo>
                    <a:pt x="113447" y="30670"/>
                  </a:lnTo>
                  <a:lnTo>
                    <a:pt x="114195" y="27392"/>
                  </a:lnTo>
                  <a:lnTo>
                    <a:pt x="114694" y="24214"/>
                  </a:lnTo>
                  <a:lnTo>
                    <a:pt x="115026" y="21104"/>
                  </a:lnTo>
                  <a:lnTo>
                    <a:pt x="115248" y="18038"/>
                  </a:lnTo>
                  <a:lnTo>
                    <a:pt x="115665" y="9462"/>
                  </a:lnTo>
                  <a:lnTo>
                    <a:pt x="115686" y="3890"/>
                  </a:lnTo>
                  <a:lnTo>
                    <a:pt x="115691" y="65120"/>
                  </a:lnTo>
                  <a:lnTo>
                    <a:pt x="116684" y="68218"/>
                  </a:lnTo>
                  <a:lnTo>
                    <a:pt x="118339" y="71275"/>
                  </a:lnTo>
                  <a:lnTo>
                    <a:pt x="120436" y="74306"/>
                  </a:lnTo>
                  <a:lnTo>
                    <a:pt x="121834" y="77319"/>
                  </a:lnTo>
                  <a:lnTo>
                    <a:pt x="122766" y="80319"/>
                  </a:lnTo>
                  <a:lnTo>
                    <a:pt x="123387" y="83312"/>
                  </a:lnTo>
                  <a:lnTo>
                    <a:pt x="124794" y="86299"/>
                  </a:lnTo>
                  <a:lnTo>
                    <a:pt x="126726" y="89283"/>
                  </a:lnTo>
                  <a:lnTo>
                    <a:pt x="129007" y="92264"/>
                  </a:lnTo>
                  <a:lnTo>
                    <a:pt x="130527" y="95243"/>
                  </a:lnTo>
                  <a:lnTo>
                    <a:pt x="131541" y="98222"/>
                  </a:lnTo>
                  <a:lnTo>
                    <a:pt x="133568" y="107156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SMARTInkAnnotation10"/>
            <p:cNvSpPr/>
            <p:nvPr/>
          </p:nvSpPr>
          <p:spPr>
            <a:xfrm>
              <a:off x="1747411" y="3232994"/>
              <a:ext cx="228338" cy="178101"/>
            </a:xfrm>
            <a:custGeom>
              <a:avLst/>
              <a:gdLst/>
              <a:ahLst/>
              <a:cxnLst/>
              <a:rect l="0" t="0" r="0" b="0"/>
              <a:pathLst>
                <a:path w="228338" h="178101">
                  <a:moveTo>
                    <a:pt x="0" y="70990"/>
                  </a:moveTo>
                  <a:lnTo>
                    <a:pt x="7696" y="70990"/>
                  </a:lnTo>
                  <a:lnTo>
                    <a:pt x="8110" y="71983"/>
                  </a:lnTo>
                  <a:lnTo>
                    <a:pt x="8571" y="75731"/>
                  </a:lnTo>
                  <a:lnTo>
                    <a:pt x="8775" y="80704"/>
                  </a:lnTo>
                  <a:lnTo>
                    <a:pt x="8890" y="89082"/>
                  </a:lnTo>
                  <a:lnTo>
                    <a:pt x="8939" y="163123"/>
                  </a:lnTo>
                  <a:lnTo>
                    <a:pt x="7945" y="166146"/>
                  </a:lnTo>
                  <a:lnTo>
                    <a:pt x="6290" y="169154"/>
                  </a:lnTo>
                  <a:lnTo>
                    <a:pt x="4193" y="172151"/>
                  </a:lnTo>
                  <a:lnTo>
                    <a:pt x="3789" y="174150"/>
                  </a:lnTo>
                  <a:lnTo>
                    <a:pt x="4512" y="175482"/>
                  </a:lnTo>
                  <a:lnTo>
                    <a:pt x="8862" y="178100"/>
                  </a:lnTo>
                  <a:lnTo>
                    <a:pt x="8916" y="173392"/>
                  </a:lnTo>
                  <a:lnTo>
                    <a:pt x="8938" y="143594"/>
                  </a:lnTo>
                  <a:lnTo>
                    <a:pt x="9932" y="138244"/>
                  </a:lnTo>
                  <a:lnTo>
                    <a:pt x="11587" y="132694"/>
                  </a:lnTo>
                  <a:lnTo>
                    <a:pt x="13684" y="127009"/>
                  </a:lnTo>
                  <a:lnTo>
                    <a:pt x="15081" y="121234"/>
                  </a:lnTo>
                  <a:lnTo>
                    <a:pt x="16013" y="115400"/>
                  </a:lnTo>
                  <a:lnTo>
                    <a:pt x="16635" y="109526"/>
                  </a:lnTo>
                  <a:lnTo>
                    <a:pt x="18042" y="104619"/>
                  </a:lnTo>
                  <a:lnTo>
                    <a:pt x="19973" y="100354"/>
                  </a:lnTo>
                  <a:lnTo>
                    <a:pt x="22254" y="96519"/>
                  </a:lnTo>
                  <a:lnTo>
                    <a:pt x="24768" y="91979"/>
                  </a:lnTo>
                  <a:lnTo>
                    <a:pt x="30209" y="81641"/>
                  </a:lnTo>
                  <a:lnTo>
                    <a:pt x="32058" y="77099"/>
                  </a:lnTo>
                  <a:lnTo>
                    <a:pt x="33290" y="73078"/>
                  </a:lnTo>
                  <a:lnTo>
                    <a:pt x="34111" y="69406"/>
                  </a:lnTo>
                  <a:lnTo>
                    <a:pt x="35652" y="64973"/>
                  </a:lnTo>
                  <a:lnTo>
                    <a:pt x="37673" y="60034"/>
                  </a:lnTo>
                  <a:lnTo>
                    <a:pt x="40013" y="54756"/>
                  </a:lnTo>
                  <a:lnTo>
                    <a:pt x="42566" y="50246"/>
                  </a:lnTo>
                  <a:lnTo>
                    <a:pt x="45261" y="46247"/>
                  </a:lnTo>
                  <a:lnTo>
                    <a:pt x="48051" y="42588"/>
                  </a:lnTo>
                  <a:lnTo>
                    <a:pt x="50905" y="39157"/>
                  </a:lnTo>
                  <a:lnTo>
                    <a:pt x="53800" y="35878"/>
                  </a:lnTo>
                  <a:lnTo>
                    <a:pt x="56723" y="32699"/>
                  </a:lnTo>
                  <a:lnTo>
                    <a:pt x="60659" y="30580"/>
                  </a:lnTo>
                  <a:lnTo>
                    <a:pt x="65268" y="29167"/>
                  </a:lnTo>
                  <a:lnTo>
                    <a:pt x="70328" y="28226"/>
                  </a:lnTo>
                  <a:lnTo>
                    <a:pt x="74694" y="26605"/>
                  </a:lnTo>
                  <a:lnTo>
                    <a:pt x="78598" y="24533"/>
                  </a:lnTo>
                  <a:lnTo>
                    <a:pt x="82194" y="22159"/>
                  </a:lnTo>
                  <a:lnTo>
                    <a:pt x="85584" y="21569"/>
                  </a:lnTo>
                  <a:lnTo>
                    <a:pt x="88838" y="22168"/>
                  </a:lnTo>
                  <a:lnTo>
                    <a:pt x="95101" y="24487"/>
                  </a:lnTo>
                  <a:lnTo>
                    <a:pt x="101196" y="25518"/>
                  </a:lnTo>
                  <a:lnTo>
                    <a:pt x="104211" y="26785"/>
                  </a:lnTo>
                  <a:lnTo>
                    <a:pt x="110210" y="30838"/>
                  </a:lnTo>
                  <a:lnTo>
                    <a:pt x="112207" y="34300"/>
                  </a:lnTo>
                  <a:lnTo>
                    <a:pt x="113539" y="38593"/>
                  </a:lnTo>
                  <a:lnTo>
                    <a:pt x="114426" y="43439"/>
                  </a:lnTo>
                  <a:lnTo>
                    <a:pt x="116011" y="48654"/>
                  </a:lnTo>
                  <a:lnTo>
                    <a:pt x="118061" y="54115"/>
                  </a:lnTo>
                  <a:lnTo>
                    <a:pt x="120421" y="59740"/>
                  </a:lnTo>
                  <a:lnTo>
                    <a:pt x="121994" y="64482"/>
                  </a:lnTo>
                  <a:lnTo>
                    <a:pt x="123043" y="68636"/>
                  </a:lnTo>
                  <a:lnTo>
                    <a:pt x="123742" y="72397"/>
                  </a:lnTo>
                  <a:lnTo>
                    <a:pt x="123215" y="76890"/>
                  </a:lnTo>
                  <a:lnTo>
                    <a:pt x="121870" y="81868"/>
                  </a:lnTo>
                  <a:lnTo>
                    <a:pt x="119980" y="87172"/>
                  </a:lnTo>
                  <a:lnTo>
                    <a:pt x="118721" y="92692"/>
                  </a:lnTo>
                  <a:lnTo>
                    <a:pt x="117881" y="98357"/>
                  </a:lnTo>
                  <a:lnTo>
                    <a:pt x="117321" y="104117"/>
                  </a:lnTo>
                  <a:lnTo>
                    <a:pt x="115955" y="108950"/>
                  </a:lnTo>
                  <a:lnTo>
                    <a:pt x="114051" y="113163"/>
                  </a:lnTo>
                  <a:lnTo>
                    <a:pt x="111788" y="116965"/>
                  </a:lnTo>
                  <a:lnTo>
                    <a:pt x="109287" y="120492"/>
                  </a:lnTo>
                  <a:lnTo>
                    <a:pt x="106626" y="123835"/>
                  </a:lnTo>
                  <a:lnTo>
                    <a:pt x="103859" y="127056"/>
                  </a:lnTo>
                  <a:lnTo>
                    <a:pt x="101021" y="130195"/>
                  </a:lnTo>
                  <a:lnTo>
                    <a:pt x="95219" y="136330"/>
                  </a:lnTo>
                  <a:lnTo>
                    <a:pt x="93275" y="139355"/>
                  </a:lnTo>
                  <a:lnTo>
                    <a:pt x="91978" y="142364"/>
                  </a:lnTo>
                  <a:lnTo>
                    <a:pt x="89898" y="149581"/>
                  </a:lnTo>
                  <a:lnTo>
                    <a:pt x="89613" y="153214"/>
                  </a:lnTo>
                  <a:lnTo>
                    <a:pt x="89487" y="156151"/>
                  </a:lnTo>
                  <a:lnTo>
                    <a:pt x="89395" y="150917"/>
                  </a:lnTo>
                  <a:lnTo>
                    <a:pt x="89387" y="139001"/>
                  </a:lnTo>
                  <a:lnTo>
                    <a:pt x="90380" y="135182"/>
                  </a:lnTo>
                  <a:lnTo>
                    <a:pt x="92035" y="130652"/>
                  </a:lnTo>
                  <a:lnTo>
                    <a:pt x="94131" y="125648"/>
                  </a:lnTo>
                  <a:lnTo>
                    <a:pt x="96522" y="120327"/>
                  </a:lnTo>
                  <a:lnTo>
                    <a:pt x="101827" y="109123"/>
                  </a:lnTo>
                  <a:lnTo>
                    <a:pt x="128133" y="56093"/>
                  </a:lnTo>
                  <a:lnTo>
                    <a:pt x="131108" y="51137"/>
                  </a:lnTo>
                  <a:lnTo>
                    <a:pt x="134085" y="46841"/>
                  </a:lnTo>
                  <a:lnTo>
                    <a:pt x="137062" y="42984"/>
                  </a:lnTo>
                  <a:lnTo>
                    <a:pt x="140040" y="39421"/>
                  </a:lnTo>
                  <a:lnTo>
                    <a:pt x="143019" y="36053"/>
                  </a:lnTo>
                  <a:lnTo>
                    <a:pt x="145998" y="32816"/>
                  </a:lnTo>
                  <a:lnTo>
                    <a:pt x="148977" y="28674"/>
                  </a:lnTo>
                  <a:lnTo>
                    <a:pt x="151956" y="23928"/>
                  </a:lnTo>
                  <a:lnTo>
                    <a:pt x="154936" y="18779"/>
                  </a:lnTo>
                  <a:lnTo>
                    <a:pt x="157915" y="15347"/>
                  </a:lnTo>
                  <a:lnTo>
                    <a:pt x="160894" y="13059"/>
                  </a:lnTo>
                  <a:lnTo>
                    <a:pt x="177558" y="4646"/>
                  </a:lnTo>
                  <a:lnTo>
                    <a:pt x="181935" y="2948"/>
                  </a:lnTo>
                  <a:lnTo>
                    <a:pt x="185847" y="1817"/>
                  </a:lnTo>
                  <a:lnTo>
                    <a:pt x="192841" y="559"/>
                  </a:lnTo>
                  <a:lnTo>
                    <a:pt x="199260" y="0"/>
                  </a:lnTo>
                  <a:lnTo>
                    <a:pt x="202362" y="843"/>
                  </a:lnTo>
                  <a:lnTo>
                    <a:pt x="208457" y="4426"/>
                  </a:lnTo>
                  <a:lnTo>
                    <a:pt x="212728" y="7281"/>
                  </a:lnTo>
                  <a:lnTo>
                    <a:pt x="214320" y="9665"/>
                  </a:lnTo>
                  <a:lnTo>
                    <a:pt x="216375" y="13240"/>
                  </a:lnTo>
                  <a:lnTo>
                    <a:pt x="218738" y="17607"/>
                  </a:lnTo>
                  <a:lnTo>
                    <a:pt x="220313" y="21511"/>
                  </a:lnTo>
                  <a:lnTo>
                    <a:pt x="221364" y="25106"/>
                  </a:lnTo>
                  <a:lnTo>
                    <a:pt x="222064" y="28495"/>
                  </a:lnTo>
                  <a:lnTo>
                    <a:pt x="223524" y="31745"/>
                  </a:lnTo>
                  <a:lnTo>
                    <a:pt x="225490" y="34905"/>
                  </a:lnTo>
                  <a:lnTo>
                    <a:pt x="227795" y="38004"/>
                  </a:lnTo>
                  <a:lnTo>
                    <a:pt x="228337" y="42054"/>
                  </a:lnTo>
                  <a:lnTo>
                    <a:pt x="227706" y="46739"/>
                  </a:lnTo>
                  <a:lnTo>
                    <a:pt x="226292" y="51846"/>
                  </a:lnTo>
                  <a:lnTo>
                    <a:pt x="225350" y="57235"/>
                  </a:lnTo>
                  <a:lnTo>
                    <a:pt x="224721" y="62813"/>
                  </a:lnTo>
                  <a:lnTo>
                    <a:pt x="224302" y="68515"/>
                  </a:lnTo>
                  <a:lnTo>
                    <a:pt x="223030" y="73309"/>
                  </a:lnTo>
                  <a:lnTo>
                    <a:pt x="221188" y="77497"/>
                  </a:lnTo>
                  <a:lnTo>
                    <a:pt x="218967" y="81281"/>
                  </a:lnTo>
                  <a:lnTo>
                    <a:pt x="216494" y="85788"/>
                  </a:lnTo>
                  <a:lnTo>
                    <a:pt x="211097" y="96088"/>
                  </a:lnTo>
                  <a:lnTo>
                    <a:pt x="209260" y="100620"/>
                  </a:lnTo>
                  <a:lnTo>
                    <a:pt x="208036" y="104635"/>
                  </a:lnTo>
                  <a:lnTo>
                    <a:pt x="207220" y="108302"/>
                  </a:lnTo>
                  <a:lnTo>
                    <a:pt x="206676" y="111740"/>
                  </a:lnTo>
                  <a:lnTo>
                    <a:pt x="206313" y="115024"/>
                  </a:lnTo>
                  <a:lnTo>
                    <a:pt x="206071" y="118206"/>
                  </a:lnTo>
                  <a:lnTo>
                    <a:pt x="204916" y="122311"/>
                  </a:lnTo>
                  <a:lnTo>
                    <a:pt x="203154" y="127032"/>
                  </a:lnTo>
                  <a:lnTo>
                    <a:pt x="200985" y="132164"/>
                  </a:lnTo>
                  <a:lnTo>
                    <a:pt x="199540" y="136577"/>
                  </a:lnTo>
                  <a:lnTo>
                    <a:pt x="198576" y="140512"/>
                  </a:lnTo>
                  <a:lnTo>
                    <a:pt x="197029" y="149215"/>
                  </a:lnTo>
                  <a:lnTo>
                    <a:pt x="196818" y="153051"/>
                  </a:lnTo>
                  <a:lnTo>
                    <a:pt x="196649" y="160287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SMARTInkAnnotation11"/>
            <p:cNvSpPr/>
            <p:nvPr/>
          </p:nvSpPr>
          <p:spPr>
            <a:xfrm>
              <a:off x="2034007" y="3232950"/>
              <a:ext cx="133399" cy="160332"/>
            </a:xfrm>
            <a:custGeom>
              <a:avLst/>
              <a:gdLst/>
              <a:ahLst/>
              <a:cxnLst/>
              <a:rect l="0" t="0" r="0" b="0"/>
              <a:pathLst>
                <a:path w="133399" h="160332">
                  <a:moveTo>
                    <a:pt x="106701" y="44245"/>
                  </a:moveTo>
                  <a:lnTo>
                    <a:pt x="111447" y="44245"/>
                  </a:lnTo>
                  <a:lnTo>
                    <a:pt x="112844" y="43253"/>
                  </a:lnTo>
                  <a:lnTo>
                    <a:pt x="113776" y="41599"/>
                  </a:lnTo>
                  <a:lnTo>
                    <a:pt x="114398" y="39505"/>
                  </a:lnTo>
                  <a:lnTo>
                    <a:pt x="115805" y="38108"/>
                  </a:lnTo>
                  <a:lnTo>
                    <a:pt x="117736" y="37178"/>
                  </a:lnTo>
                  <a:lnTo>
                    <a:pt x="120017" y="36557"/>
                  </a:lnTo>
                  <a:lnTo>
                    <a:pt x="121537" y="35151"/>
                  </a:lnTo>
                  <a:lnTo>
                    <a:pt x="122551" y="33222"/>
                  </a:lnTo>
                  <a:lnTo>
                    <a:pt x="123227" y="30943"/>
                  </a:lnTo>
                  <a:lnTo>
                    <a:pt x="124671" y="28432"/>
                  </a:lnTo>
                  <a:lnTo>
                    <a:pt x="126626" y="25766"/>
                  </a:lnTo>
                  <a:lnTo>
                    <a:pt x="132156" y="19098"/>
                  </a:lnTo>
                  <a:lnTo>
                    <a:pt x="132912" y="15540"/>
                  </a:lnTo>
                  <a:lnTo>
                    <a:pt x="133398" y="9912"/>
                  </a:lnTo>
                  <a:lnTo>
                    <a:pt x="130815" y="6496"/>
                  </a:lnTo>
                  <a:lnTo>
                    <a:pt x="128736" y="4197"/>
                  </a:lnTo>
                  <a:lnTo>
                    <a:pt x="126357" y="2663"/>
                  </a:lnTo>
                  <a:lnTo>
                    <a:pt x="123778" y="1641"/>
                  </a:lnTo>
                  <a:lnTo>
                    <a:pt x="121065" y="960"/>
                  </a:lnTo>
                  <a:lnTo>
                    <a:pt x="117270" y="505"/>
                  </a:lnTo>
                  <a:lnTo>
                    <a:pt x="112754" y="202"/>
                  </a:lnTo>
                  <a:lnTo>
                    <a:pt x="107757" y="0"/>
                  </a:lnTo>
                  <a:lnTo>
                    <a:pt x="103432" y="858"/>
                  </a:lnTo>
                  <a:lnTo>
                    <a:pt x="99556" y="2422"/>
                  </a:lnTo>
                  <a:lnTo>
                    <a:pt x="95979" y="4457"/>
                  </a:lnTo>
                  <a:lnTo>
                    <a:pt x="86707" y="9364"/>
                  </a:lnTo>
                  <a:lnTo>
                    <a:pt x="81454" y="12061"/>
                  </a:lnTo>
                  <a:lnTo>
                    <a:pt x="74972" y="14852"/>
                  </a:lnTo>
                  <a:lnTo>
                    <a:pt x="67671" y="17704"/>
                  </a:lnTo>
                  <a:lnTo>
                    <a:pt x="59824" y="20598"/>
                  </a:lnTo>
                  <a:lnTo>
                    <a:pt x="53600" y="24512"/>
                  </a:lnTo>
                  <a:lnTo>
                    <a:pt x="48458" y="29105"/>
                  </a:lnTo>
                  <a:lnTo>
                    <a:pt x="44036" y="34152"/>
                  </a:lnTo>
                  <a:lnTo>
                    <a:pt x="39102" y="38508"/>
                  </a:lnTo>
                  <a:lnTo>
                    <a:pt x="33826" y="42405"/>
                  </a:lnTo>
                  <a:lnTo>
                    <a:pt x="28323" y="45995"/>
                  </a:lnTo>
                  <a:lnTo>
                    <a:pt x="23660" y="50372"/>
                  </a:lnTo>
                  <a:lnTo>
                    <a:pt x="19559" y="55276"/>
                  </a:lnTo>
                  <a:lnTo>
                    <a:pt x="15832" y="60528"/>
                  </a:lnTo>
                  <a:lnTo>
                    <a:pt x="12354" y="66015"/>
                  </a:lnTo>
                  <a:lnTo>
                    <a:pt x="9042" y="71657"/>
                  </a:lnTo>
                  <a:lnTo>
                    <a:pt x="5841" y="77402"/>
                  </a:lnTo>
                  <a:lnTo>
                    <a:pt x="3707" y="82225"/>
                  </a:lnTo>
                  <a:lnTo>
                    <a:pt x="2284" y="86432"/>
                  </a:lnTo>
                  <a:lnTo>
                    <a:pt x="1335" y="90229"/>
                  </a:lnTo>
                  <a:lnTo>
                    <a:pt x="703" y="94745"/>
                  </a:lnTo>
                  <a:lnTo>
                    <a:pt x="281" y="99740"/>
                  </a:lnTo>
                  <a:lnTo>
                    <a:pt x="0" y="105054"/>
                  </a:lnTo>
                  <a:lnTo>
                    <a:pt x="806" y="110581"/>
                  </a:lnTo>
                  <a:lnTo>
                    <a:pt x="2337" y="116250"/>
                  </a:lnTo>
                  <a:lnTo>
                    <a:pt x="4350" y="122014"/>
                  </a:lnTo>
                  <a:lnTo>
                    <a:pt x="6686" y="126849"/>
                  </a:lnTo>
                  <a:lnTo>
                    <a:pt x="9236" y="131064"/>
                  </a:lnTo>
                  <a:lnTo>
                    <a:pt x="11929" y="134867"/>
                  </a:lnTo>
                  <a:lnTo>
                    <a:pt x="14718" y="139386"/>
                  </a:lnTo>
                  <a:lnTo>
                    <a:pt x="17570" y="144383"/>
                  </a:lnTo>
                  <a:lnTo>
                    <a:pt x="20465" y="149699"/>
                  </a:lnTo>
                  <a:lnTo>
                    <a:pt x="23388" y="153243"/>
                  </a:lnTo>
                  <a:lnTo>
                    <a:pt x="26329" y="155606"/>
                  </a:lnTo>
                  <a:lnTo>
                    <a:pt x="35193" y="160331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SMARTInkAnnotation12"/>
            <p:cNvSpPr/>
            <p:nvPr/>
          </p:nvSpPr>
          <p:spPr>
            <a:xfrm>
              <a:off x="2194449" y="3241632"/>
              <a:ext cx="132191" cy="151650"/>
            </a:xfrm>
            <a:custGeom>
              <a:avLst/>
              <a:gdLst/>
              <a:ahLst/>
              <a:cxnLst/>
              <a:rect l="0" t="0" r="0" b="0"/>
              <a:pathLst>
                <a:path w="132191" h="151650">
                  <a:moveTo>
                    <a:pt x="8829" y="107001"/>
                  </a:moveTo>
                  <a:lnTo>
                    <a:pt x="0" y="107001"/>
                  </a:lnTo>
                  <a:lnTo>
                    <a:pt x="2588" y="104355"/>
                  </a:lnTo>
                  <a:lnTo>
                    <a:pt x="7596" y="99313"/>
                  </a:lnTo>
                  <a:lnTo>
                    <a:pt x="10930" y="98623"/>
                  </a:lnTo>
                  <a:lnTo>
                    <a:pt x="13209" y="98439"/>
                  </a:lnTo>
                  <a:lnTo>
                    <a:pt x="15722" y="98316"/>
                  </a:lnTo>
                  <a:lnTo>
                    <a:pt x="21162" y="98180"/>
                  </a:lnTo>
                  <a:lnTo>
                    <a:pt x="68586" y="98074"/>
                  </a:lnTo>
                  <a:lnTo>
                    <a:pt x="74489" y="97080"/>
                  </a:lnTo>
                  <a:lnTo>
                    <a:pt x="80412" y="95426"/>
                  </a:lnTo>
                  <a:lnTo>
                    <a:pt x="86346" y="93331"/>
                  </a:lnTo>
                  <a:lnTo>
                    <a:pt x="91296" y="90942"/>
                  </a:lnTo>
                  <a:lnTo>
                    <a:pt x="95588" y="88357"/>
                  </a:lnTo>
                  <a:lnTo>
                    <a:pt x="99443" y="85642"/>
                  </a:lnTo>
                  <a:lnTo>
                    <a:pt x="103007" y="82840"/>
                  </a:lnTo>
                  <a:lnTo>
                    <a:pt x="106375" y="79980"/>
                  </a:lnTo>
                  <a:lnTo>
                    <a:pt x="109614" y="77080"/>
                  </a:lnTo>
                  <a:lnTo>
                    <a:pt x="115862" y="71213"/>
                  </a:lnTo>
                  <a:lnTo>
                    <a:pt x="127965" y="59362"/>
                  </a:lnTo>
                  <a:lnTo>
                    <a:pt x="129966" y="55398"/>
                  </a:lnTo>
                  <a:lnTo>
                    <a:pt x="131301" y="50771"/>
                  </a:lnTo>
                  <a:lnTo>
                    <a:pt x="132190" y="45701"/>
                  </a:lnTo>
                  <a:lnTo>
                    <a:pt x="131790" y="41330"/>
                  </a:lnTo>
                  <a:lnTo>
                    <a:pt x="130530" y="37424"/>
                  </a:lnTo>
                  <a:lnTo>
                    <a:pt x="128697" y="33827"/>
                  </a:lnTo>
                  <a:lnTo>
                    <a:pt x="127475" y="30437"/>
                  </a:lnTo>
                  <a:lnTo>
                    <a:pt x="126660" y="27184"/>
                  </a:lnTo>
                  <a:lnTo>
                    <a:pt x="126117" y="24024"/>
                  </a:lnTo>
                  <a:lnTo>
                    <a:pt x="124762" y="20925"/>
                  </a:lnTo>
                  <a:lnTo>
                    <a:pt x="122865" y="17867"/>
                  </a:lnTo>
                  <a:lnTo>
                    <a:pt x="120607" y="14836"/>
                  </a:lnTo>
                  <a:lnTo>
                    <a:pt x="117116" y="11823"/>
                  </a:lnTo>
                  <a:lnTo>
                    <a:pt x="112802" y="8823"/>
                  </a:lnTo>
                  <a:lnTo>
                    <a:pt x="107940" y="5830"/>
                  </a:lnTo>
                  <a:lnTo>
                    <a:pt x="102712" y="3835"/>
                  </a:lnTo>
                  <a:lnTo>
                    <a:pt x="97240" y="2505"/>
                  </a:lnTo>
                  <a:lnTo>
                    <a:pt x="91606" y="1618"/>
                  </a:lnTo>
                  <a:lnTo>
                    <a:pt x="85864" y="1027"/>
                  </a:lnTo>
                  <a:lnTo>
                    <a:pt x="80049" y="633"/>
                  </a:lnTo>
                  <a:lnTo>
                    <a:pt x="69284" y="195"/>
                  </a:lnTo>
                  <a:lnTo>
                    <a:pt x="61190" y="0"/>
                  </a:lnTo>
                  <a:lnTo>
                    <a:pt x="56648" y="941"/>
                  </a:lnTo>
                  <a:lnTo>
                    <a:pt x="51633" y="2560"/>
                  </a:lnTo>
                  <a:lnTo>
                    <a:pt x="46304" y="4631"/>
                  </a:lnTo>
                  <a:lnTo>
                    <a:pt x="41758" y="7004"/>
                  </a:lnTo>
                  <a:lnTo>
                    <a:pt x="37734" y="9578"/>
                  </a:lnTo>
                  <a:lnTo>
                    <a:pt x="34058" y="12287"/>
                  </a:lnTo>
                  <a:lnTo>
                    <a:pt x="29621" y="15085"/>
                  </a:lnTo>
                  <a:lnTo>
                    <a:pt x="24677" y="17942"/>
                  </a:lnTo>
                  <a:lnTo>
                    <a:pt x="19394" y="20839"/>
                  </a:lnTo>
                  <a:lnTo>
                    <a:pt x="15873" y="24755"/>
                  </a:lnTo>
                  <a:lnTo>
                    <a:pt x="13525" y="29350"/>
                  </a:lnTo>
                  <a:lnTo>
                    <a:pt x="11960" y="34398"/>
                  </a:lnTo>
                  <a:lnTo>
                    <a:pt x="9923" y="38755"/>
                  </a:lnTo>
                  <a:lnTo>
                    <a:pt x="7572" y="42652"/>
                  </a:lnTo>
                  <a:lnTo>
                    <a:pt x="5012" y="46243"/>
                  </a:lnTo>
                  <a:lnTo>
                    <a:pt x="3304" y="50620"/>
                  </a:lnTo>
                  <a:lnTo>
                    <a:pt x="2167" y="55523"/>
                  </a:lnTo>
                  <a:lnTo>
                    <a:pt x="1408" y="60776"/>
                  </a:lnTo>
                  <a:lnTo>
                    <a:pt x="1895" y="66262"/>
                  </a:lnTo>
                  <a:lnTo>
                    <a:pt x="3214" y="71904"/>
                  </a:lnTo>
                  <a:lnTo>
                    <a:pt x="5085" y="77650"/>
                  </a:lnTo>
                  <a:lnTo>
                    <a:pt x="7326" y="83465"/>
                  </a:lnTo>
                  <a:lnTo>
                    <a:pt x="9814" y="89326"/>
                  </a:lnTo>
                  <a:lnTo>
                    <a:pt x="12465" y="95217"/>
                  </a:lnTo>
                  <a:lnTo>
                    <a:pt x="15226" y="100137"/>
                  </a:lnTo>
                  <a:lnTo>
                    <a:pt x="18060" y="104409"/>
                  </a:lnTo>
                  <a:lnTo>
                    <a:pt x="20942" y="108250"/>
                  </a:lnTo>
                  <a:lnTo>
                    <a:pt x="24850" y="112794"/>
                  </a:lnTo>
                  <a:lnTo>
                    <a:pt x="29441" y="117809"/>
                  </a:lnTo>
                  <a:lnTo>
                    <a:pt x="42745" y="131700"/>
                  </a:lnTo>
                  <a:lnTo>
                    <a:pt x="46337" y="135373"/>
                  </a:lnTo>
                  <a:lnTo>
                    <a:pt x="51712" y="138814"/>
                  </a:lnTo>
                  <a:lnTo>
                    <a:pt x="58274" y="142100"/>
                  </a:lnTo>
                  <a:lnTo>
                    <a:pt x="65629" y="145283"/>
                  </a:lnTo>
                  <a:lnTo>
                    <a:pt x="72518" y="147405"/>
                  </a:lnTo>
                  <a:lnTo>
                    <a:pt x="79097" y="148820"/>
                  </a:lnTo>
                  <a:lnTo>
                    <a:pt x="85470" y="149763"/>
                  </a:lnTo>
                  <a:lnTo>
                    <a:pt x="91705" y="150392"/>
                  </a:lnTo>
                  <a:lnTo>
                    <a:pt x="97847" y="150811"/>
                  </a:lnTo>
                  <a:lnTo>
                    <a:pt x="108976" y="151276"/>
                  </a:lnTo>
                  <a:lnTo>
                    <a:pt x="125031" y="151649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SMARTInkAnnotation13"/>
            <p:cNvSpPr/>
            <p:nvPr/>
          </p:nvSpPr>
          <p:spPr>
            <a:xfrm>
              <a:off x="2373111" y="3250453"/>
              <a:ext cx="125141" cy="151759"/>
            </a:xfrm>
            <a:custGeom>
              <a:avLst/>
              <a:gdLst/>
              <a:ahLst/>
              <a:cxnLst/>
              <a:rect l="0" t="0" r="0" b="0"/>
              <a:pathLst>
                <a:path w="125141" h="151759">
                  <a:moveTo>
                    <a:pt x="8939" y="62461"/>
                  </a:moveTo>
                  <a:lnTo>
                    <a:pt x="8939" y="53541"/>
                  </a:lnTo>
                  <a:lnTo>
                    <a:pt x="8939" y="65961"/>
                  </a:lnTo>
                  <a:lnTo>
                    <a:pt x="7946" y="68763"/>
                  </a:lnTo>
                  <a:lnTo>
                    <a:pt x="6290" y="71623"/>
                  </a:lnTo>
                  <a:lnTo>
                    <a:pt x="4193" y="74523"/>
                  </a:lnTo>
                  <a:lnTo>
                    <a:pt x="2796" y="78439"/>
                  </a:lnTo>
                  <a:lnTo>
                    <a:pt x="1864" y="83035"/>
                  </a:lnTo>
                  <a:lnTo>
                    <a:pt x="1243" y="88084"/>
                  </a:lnTo>
                  <a:lnTo>
                    <a:pt x="828" y="92441"/>
                  </a:lnTo>
                  <a:lnTo>
                    <a:pt x="552" y="96339"/>
                  </a:lnTo>
                  <a:lnTo>
                    <a:pt x="368" y="99929"/>
                  </a:lnTo>
                  <a:lnTo>
                    <a:pt x="164" y="106564"/>
                  </a:lnTo>
                  <a:lnTo>
                    <a:pt x="22" y="121921"/>
                  </a:lnTo>
                  <a:lnTo>
                    <a:pt x="0" y="142783"/>
                  </a:lnTo>
                  <a:lnTo>
                    <a:pt x="0" y="121836"/>
                  </a:lnTo>
                  <a:lnTo>
                    <a:pt x="993" y="117920"/>
                  </a:lnTo>
                  <a:lnTo>
                    <a:pt x="2648" y="113324"/>
                  </a:lnTo>
                  <a:lnTo>
                    <a:pt x="4745" y="108276"/>
                  </a:lnTo>
                  <a:lnTo>
                    <a:pt x="6143" y="102926"/>
                  </a:lnTo>
                  <a:lnTo>
                    <a:pt x="7075" y="97376"/>
                  </a:lnTo>
                  <a:lnTo>
                    <a:pt x="7696" y="91691"/>
                  </a:lnTo>
                  <a:lnTo>
                    <a:pt x="8111" y="86908"/>
                  </a:lnTo>
                  <a:lnTo>
                    <a:pt x="8387" y="82728"/>
                  </a:lnTo>
                  <a:lnTo>
                    <a:pt x="8571" y="78949"/>
                  </a:lnTo>
                  <a:lnTo>
                    <a:pt x="8775" y="69458"/>
                  </a:lnTo>
                  <a:lnTo>
                    <a:pt x="8906" y="51937"/>
                  </a:lnTo>
                  <a:lnTo>
                    <a:pt x="9910" y="47508"/>
                  </a:lnTo>
                  <a:lnTo>
                    <a:pt x="11573" y="42570"/>
                  </a:lnTo>
                  <a:lnTo>
                    <a:pt x="13674" y="37294"/>
                  </a:lnTo>
                  <a:lnTo>
                    <a:pt x="16069" y="32785"/>
                  </a:lnTo>
                  <a:lnTo>
                    <a:pt x="18658" y="28786"/>
                  </a:lnTo>
                  <a:lnTo>
                    <a:pt x="21377" y="25128"/>
                  </a:lnTo>
                  <a:lnTo>
                    <a:pt x="24183" y="21698"/>
                  </a:lnTo>
                  <a:lnTo>
                    <a:pt x="27047" y="18418"/>
                  </a:lnTo>
                  <a:lnTo>
                    <a:pt x="29949" y="15240"/>
                  </a:lnTo>
                  <a:lnTo>
                    <a:pt x="35823" y="9063"/>
                  </a:lnTo>
                  <a:lnTo>
                    <a:pt x="38780" y="6026"/>
                  </a:lnTo>
                  <a:lnTo>
                    <a:pt x="41744" y="4002"/>
                  </a:lnTo>
                  <a:lnTo>
                    <a:pt x="44714" y="2652"/>
                  </a:lnTo>
                  <a:lnTo>
                    <a:pt x="47686" y="1753"/>
                  </a:lnTo>
                  <a:lnTo>
                    <a:pt x="51654" y="1153"/>
                  </a:lnTo>
                  <a:lnTo>
                    <a:pt x="56286" y="753"/>
                  </a:lnTo>
                  <a:lnTo>
                    <a:pt x="65736" y="309"/>
                  </a:lnTo>
                  <a:lnTo>
                    <a:pt x="73247" y="111"/>
                  </a:lnTo>
                  <a:lnTo>
                    <a:pt x="87804" y="0"/>
                  </a:lnTo>
                  <a:lnTo>
                    <a:pt x="92304" y="976"/>
                  </a:lnTo>
                  <a:lnTo>
                    <a:pt x="96297" y="2620"/>
                  </a:lnTo>
                  <a:lnTo>
                    <a:pt x="99953" y="4708"/>
                  </a:lnTo>
                  <a:lnTo>
                    <a:pt x="103382" y="7092"/>
                  </a:lnTo>
                  <a:lnTo>
                    <a:pt x="106662" y="9673"/>
                  </a:lnTo>
                  <a:lnTo>
                    <a:pt x="109842" y="12386"/>
                  </a:lnTo>
                  <a:lnTo>
                    <a:pt x="112955" y="15187"/>
                  </a:lnTo>
                  <a:lnTo>
                    <a:pt x="119063" y="20945"/>
                  </a:lnTo>
                  <a:lnTo>
                    <a:pt x="121088" y="24862"/>
                  </a:lnTo>
                  <a:lnTo>
                    <a:pt x="122439" y="29458"/>
                  </a:lnTo>
                  <a:lnTo>
                    <a:pt x="123340" y="34506"/>
                  </a:lnTo>
                  <a:lnTo>
                    <a:pt x="123940" y="38863"/>
                  </a:lnTo>
                  <a:lnTo>
                    <a:pt x="124340" y="42761"/>
                  </a:lnTo>
                  <a:lnTo>
                    <a:pt x="124607" y="46350"/>
                  </a:lnTo>
                  <a:lnTo>
                    <a:pt x="124785" y="50728"/>
                  </a:lnTo>
                  <a:lnTo>
                    <a:pt x="125035" y="65379"/>
                  </a:lnTo>
                  <a:lnTo>
                    <a:pt x="125139" y="109683"/>
                  </a:lnTo>
                  <a:lnTo>
                    <a:pt x="124146" y="112794"/>
                  </a:lnTo>
                  <a:lnTo>
                    <a:pt x="122491" y="115860"/>
                  </a:lnTo>
                  <a:lnTo>
                    <a:pt x="120395" y="118896"/>
                  </a:lnTo>
                  <a:lnTo>
                    <a:pt x="119990" y="121913"/>
                  </a:lnTo>
                  <a:lnTo>
                    <a:pt x="120713" y="124916"/>
                  </a:lnTo>
                  <a:lnTo>
                    <a:pt x="122189" y="127910"/>
                  </a:lnTo>
                  <a:lnTo>
                    <a:pt x="123173" y="130898"/>
                  </a:lnTo>
                  <a:lnTo>
                    <a:pt x="123829" y="133883"/>
                  </a:lnTo>
                  <a:lnTo>
                    <a:pt x="124881" y="141061"/>
                  </a:lnTo>
                  <a:lnTo>
                    <a:pt x="125025" y="144689"/>
                  </a:lnTo>
                  <a:lnTo>
                    <a:pt x="125140" y="151758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SMARTInkAnnotation14"/>
            <p:cNvSpPr/>
            <p:nvPr/>
          </p:nvSpPr>
          <p:spPr>
            <a:xfrm>
              <a:off x="2596576" y="3089672"/>
              <a:ext cx="26707" cy="276821"/>
            </a:xfrm>
            <a:custGeom>
              <a:avLst/>
              <a:gdLst/>
              <a:ahLst/>
              <a:cxnLst/>
              <a:rect l="0" t="0" r="0" b="0"/>
              <a:pathLst>
                <a:path w="26707" h="276821">
                  <a:moveTo>
                    <a:pt x="17877" y="0"/>
                  </a:moveTo>
                  <a:lnTo>
                    <a:pt x="17877" y="4741"/>
                  </a:lnTo>
                  <a:lnTo>
                    <a:pt x="18870" y="8121"/>
                  </a:lnTo>
                  <a:lnTo>
                    <a:pt x="20525" y="12359"/>
                  </a:lnTo>
                  <a:lnTo>
                    <a:pt x="22622" y="17169"/>
                  </a:lnTo>
                  <a:lnTo>
                    <a:pt x="24020" y="22360"/>
                  </a:lnTo>
                  <a:lnTo>
                    <a:pt x="24952" y="27805"/>
                  </a:lnTo>
                  <a:lnTo>
                    <a:pt x="25573" y="33420"/>
                  </a:lnTo>
                  <a:lnTo>
                    <a:pt x="25987" y="40139"/>
                  </a:lnTo>
                  <a:lnTo>
                    <a:pt x="26447" y="55543"/>
                  </a:lnTo>
                  <a:lnTo>
                    <a:pt x="26706" y="80949"/>
                  </a:lnTo>
                  <a:lnTo>
                    <a:pt x="25749" y="89685"/>
                  </a:lnTo>
                  <a:lnTo>
                    <a:pt x="24118" y="98485"/>
                  </a:lnTo>
                  <a:lnTo>
                    <a:pt x="22038" y="107329"/>
                  </a:lnTo>
                  <a:lnTo>
                    <a:pt x="20651" y="115208"/>
                  </a:lnTo>
                  <a:lnTo>
                    <a:pt x="19726" y="122446"/>
                  </a:lnTo>
                  <a:lnTo>
                    <a:pt x="19110" y="129256"/>
                  </a:lnTo>
                  <a:lnTo>
                    <a:pt x="18699" y="136772"/>
                  </a:lnTo>
                  <a:lnTo>
                    <a:pt x="18242" y="153061"/>
                  </a:lnTo>
                  <a:lnTo>
                    <a:pt x="17127" y="161572"/>
                  </a:lnTo>
                  <a:lnTo>
                    <a:pt x="15390" y="170222"/>
                  </a:lnTo>
                  <a:lnTo>
                    <a:pt x="13240" y="178966"/>
                  </a:lnTo>
                  <a:lnTo>
                    <a:pt x="11806" y="186779"/>
                  </a:lnTo>
                  <a:lnTo>
                    <a:pt x="10850" y="193973"/>
                  </a:lnTo>
                  <a:lnTo>
                    <a:pt x="10213" y="200752"/>
                  </a:lnTo>
                  <a:lnTo>
                    <a:pt x="9788" y="208249"/>
                  </a:lnTo>
                  <a:lnTo>
                    <a:pt x="9316" y="224516"/>
                  </a:lnTo>
                  <a:lnTo>
                    <a:pt x="9050" y="245668"/>
                  </a:lnTo>
                  <a:lnTo>
                    <a:pt x="8019" y="251091"/>
                  </a:lnTo>
                  <a:lnTo>
                    <a:pt x="6340" y="255699"/>
                  </a:lnTo>
                  <a:lnTo>
                    <a:pt x="4226" y="259763"/>
                  </a:lnTo>
                  <a:lnTo>
                    <a:pt x="2817" y="263464"/>
                  </a:lnTo>
                  <a:lnTo>
                    <a:pt x="1878" y="266924"/>
                  </a:lnTo>
                  <a:lnTo>
                    <a:pt x="0" y="27682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SMARTInkAnnotation15"/>
            <p:cNvSpPr/>
            <p:nvPr/>
          </p:nvSpPr>
          <p:spPr>
            <a:xfrm>
              <a:off x="2578698" y="3223663"/>
              <a:ext cx="186300" cy="151760"/>
            </a:xfrm>
            <a:custGeom>
              <a:avLst/>
              <a:gdLst/>
              <a:ahLst/>
              <a:cxnLst/>
              <a:rect l="0" t="0" r="0" b="0"/>
              <a:pathLst>
                <a:path w="186300" h="151760">
                  <a:moveTo>
                    <a:pt x="0" y="80321"/>
                  </a:moveTo>
                  <a:lnTo>
                    <a:pt x="7696" y="72633"/>
                  </a:lnTo>
                  <a:lnTo>
                    <a:pt x="10097" y="71227"/>
                  </a:lnTo>
                  <a:lnTo>
                    <a:pt x="18061" y="67019"/>
                  </a:lnTo>
                  <a:lnTo>
                    <a:pt x="21973" y="65500"/>
                  </a:lnTo>
                  <a:lnTo>
                    <a:pt x="25573" y="64487"/>
                  </a:lnTo>
                  <a:lnTo>
                    <a:pt x="28967" y="63812"/>
                  </a:lnTo>
                  <a:lnTo>
                    <a:pt x="34209" y="63362"/>
                  </a:lnTo>
                  <a:lnTo>
                    <a:pt x="40683" y="63062"/>
                  </a:lnTo>
                  <a:lnTo>
                    <a:pt x="61382" y="62640"/>
                  </a:lnTo>
                  <a:lnTo>
                    <a:pt x="111910" y="62472"/>
                  </a:lnTo>
                  <a:lnTo>
                    <a:pt x="118307" y="61477"/>
                  </a:lnTo>
                  <a:lnTo>
                    <a:pt x="124557" y="59821"/>
                  </a:lnTo>
                  <a:lnTo>
                    <a:pt x="130711" y="57725"/>
                  </a:lnTo>
                  <a:lnTo>
                    <a:pt x="136799" y="56327"/>
                  </a:lnTo>
                  <a:lnTo>
                    <a:pt x="142845" y="55396"/>
                  </a:lnTo>
                  <a:lnTo>
                    <a:pt x="148861" y="54774"/>
                  </a:lnTo>
                  <a:lnTo>
                    <a:pt x="153865" y="53368"/>
                  </a:lnTo>
                  <a:lnTo>
                    <a:pt x="158195" y="51439"/>
                  </a:lnTo>
                  <a:lnTo>
                    <a:pt x="162074" y="49160"/>
                  </a:lnTo>
                  <a:lnTo>
                    <a:pt x="165654" y="46649"/>
                  </a:lnTo>
                  <a:lnTo>
                    <a:pt x="169033" y="43983"/>
                  </a:lnTo>
                  <a:lnTo>
                    <a:pt x="172280" y="41213"/>
                  </a:lnTo>
                  <a:lnTo>
                    <a:pt x="174443" y="38374"/>
                  </a:lnTo>
                  <a:lnTo>
                    <a:pt x="175886" y="35489"/>
                  </a:lnTo>
                  <a:lnTo>
                    <a:pt x="176848" y="32574"/>
                  </a:lnTo>
                  <a:lnTo>
                    <a:pt x="178483" y="29638"/>
                  </a:lnTo>
                  <a:lnTo>
                    <a:pt x="180565" y="26689"/>
                  </a:lnTo>
                  <a:lnTo>
                    <a:pt x="182947" y="23730"/>
                  </a:lnTo>
                  <a:lnTo>
                    <a:pt x="184534" y="20766"/>
                  </a:lnTo>
                  <a:lnTo>
                    <a:pt x="185593" y="17797"/>
                  </a:lnTo>
                  <a:lnTo>
                    <a:pt x="186299" y="14826"/>
                  </a:lnTo>
                  <a:lnTo>
                    <a:pt x="185776" y="11853"/>
                  </a:lnTo>
                  <a:lnTo>
                    <a:pt x="184434" y="8879"/>
                  </a:lnTo>
                  <a:lnTo>
                    <a:pt x="179890" y="1717"/>
                  </a:lnTo>
                  <a:lnTo>
                    <a:pt x="178524" y="1130"/>
                  </a:lnTo>
                  <a:lnTo>
                    <a:pt x="174358" y="477"/>
                  </a:lnTo>
                  <a:lnTo>
                    <a:pt x="169196" y="186"/>
                  </a:lnTo>
                  <a:lnTo>
                    <a:pt x="166429" y="109"/>
                  </a:lnTo>
                  <a:lnTo>
                    <a:pt x="153044" y="0"/>
                  </a:lnTo>
                  <a:lnTo>
                    <a:pt x="148708" y="977"/>
                  </a:lnTo>
                  <a:lnTo>
                    <a:pt x="144825" y="2620"/>
                  </a:lnTo>
                  <a:lnTo>
                    <a:pt x="141243" y="4708"/>
                  </a:lnTo>
                  <a:lnTo>
                    <a:pt x="136869" y="7092"/>
                  </a:lnTo>
                  <a:lnTo>
                    <a:pt x="126711" y="12387"/>
                  </a:lnTo>
                  <a:lnTo>
                    <a:pt x="122215" y="15188"/>
                  </a:lnTo>
                  <a:lnTo>
                    <a:pt x="118224" y="18048"/>
                  </a:lnTo>
                  <a:lnTo>
                    <a:pt x="114571" y="20946"/>
                  </a:lnTo>
                  <a:lnTo>
                    <a:pt x="111142" y="24863"/>
                  </a:lnTo>
                  <a:lnTo>
                    <a:pt x="107862" y="29459"/>
                  </a:lnTo>
                  <a:lnTo>
                    <a:pt x="104683" y="34507"/>
                  </a:lnTo>
                  <a:lnTo>
                    <a:pt x="102564" y="38864"/>
                  </a:lnTo>
                  <a:lnTo>
                    <a:pt x="101151" y="42762"/>
                  </a:lnTo>
                  <a:lnTo>
                    <a:pt x="100209" y="46352"/>
                  </a:lnTo>
                  <a:lnTo>
                    <a:pt x="98588" y="50730"/>
                  </a:lnTo>
                  <a:lnTo>
                    <a:pt x="96514" y="55633"/>
                  </a:lnTo>
                  <a:lnTo>
                    <a:pt x="94138" y="60886"/>
                  </a:lnTo>
                  <a:lnTo>
                    <a:pt x="93547" y="65380"/>
                  </a:lnTo>
                  <a:lnTo>
                    <a:pt x="94146" y="69368"/>
                  </a:lnTo>
                  <a:lnTo>
                    <a:pt x="95539" y="73019"/>
                  </a:lnTo>
                  <a:lnTo>
                    <a:pt x="96468" y="77438"/>
                  </a:lnTo>
                  <a:lnTo>
                    <a:pt x="97087" y="82367"/>
                  </a:lnTo>
                  <a:lnTo>
                    <a:pt x="97499" y="87639"/>
                  </a:lnTo>
                  <a:lnTo>
                    <a:pt x="99761" y="93137"/>
                  </a:lnTo>
                  <a:lnTo>
                    <a:pt x="103254" y="98787"/>
                  </a:lnTo>
                  <a:lnTo>
                    <a:pt x="107570" y="104538"/>
                  </a:lnTo>
                  <a:lnTo>
                    <a:pt x="111441" y="109364"/>
                  </a:lnTo>
                  <a:lnTo>
                    <a:pt x="115014" y="113574"/>
                  </a:lnTo>
                  <a:lnTo>
                    <a:pt x="118390" y="117373"/>
                  </a:lnTo>
                  <a:lnTo>
                    <a:pt x="123619" y="121889"/>
                  </a:lnTo>
                  <a:lnTo>
                    <a:pt x="130085" y="126885"/>
                  </a:lnTo>
                  <a:lnTo>
                    <a:pt x="137376" y="132200"/>
                  </a:lnTo>
                  <a:lnTo>
                    <a:pt x="144222" y="136735"/>
                  </a:lnTo>
                  <a:lnTo>
                    <a:pt x="150773" y="140751"/>
                  </a:lnTo>
                  <a:lnTo>
                    <a:pt x="157126" y="144420"/>
                  </a:lnTo>
                  <a:lnTo>
                    <a:pt x="162355" y="146867"/>
                  </a:lnTo>
                  <a:lnTo>
                    <a:pt x="166834" y="148497"/>
                  </a:lnTo>
                  <a:lnTo>
                    <a:pt x="178771" y="151759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SMARTInkAnnotation16"/>
            <p:cNvSpPr/>
            <p:nvPr/>
          </p:nvSpPr>
          <p:spPr>
            <a:xfrm>
              <a:off x="2837950" y="3259459"/>
              <a:ext cx="134047" cy="133409"/>
            </a:xfrm>
            <a:custGeom>
              <a:avLst/>
              <a:gdLst/>
              <a:ahLst/>
              <a:cxnLst/>
              <a:rect l="0" t="0" r="0" b="0"/>
              <a:pathLst>
                <a:path w="134047" h="133409">
                  <a:moveTo>
                    <a:pt x="17844" y="44525"/>
                  </a:moveTo>
                  <a:lnTo>
                    <a:pt x="9274" y="44525"/>
                  </a:lnTo>
                  <a:lnTo>
                    <a:pt x="9069" y="47171"/>
                  </a:lnTo>
                  <a:lnTo>
                    <a:pt x="9015" y="49266"/>
                  </a:lnTo>
                  <a:lnTo>
                    <a:pt x="9972" y="51655"/>
                  </a:lnTo>
                  <a:lnTo>
                    <a:pt x="11603" y="54239"/>
                  </a:lnTo>
                  <a:lnTo>
                    <a:pt x="13683" y="56954"/>
                  </a:lnTo>
                  <a:lnTo>
                    <a:pt x="15070" y="59757"/>
                  </a:lnTo>
                  <a:lnTo>
                    <a:pt x="15995" y="62617"/>
                  </a:lnTo>
                  <a:lnTo>
                    <a:pt x="16611" y="65516"/>
                  </a:lnTo>
                  <a:lnTo>
                    <a:pt x="17022" y="69433"/>
                  </a:lnTo>
                  <a:lnTo>
                    <a:pt x="17296" y="74029"/>
                  </a:lnTo>
                  <a:lnTo>
                    <a:pt x="17601" y="83435"/>
                  </a:lnTo>
                  <a:lnTo>
                    <a:pt x="17796" y="97558"/>
                  </a:lnTo>
                  <a:lnTo>
                    <a:pt x="17841" y="118908"/>
                  </a:lnTo>
                  <a:lnTo>
                    <a:pt x="16849" y="120902"/>
                  </a:lnTo>
                  <a:lnTo>
                    <a:pt x="15195" y="122233"/>
                  </a:lnTo>
                  <a:lnTo>
                    <a:pt x="13098" y="123119"/>
                  </a:lnTo>
                  <a:lnTo>
                    <a:pt x="11701" y="124703"/>
                  </a:lnTo>
                  <a:lnTo>
                    <a:pt x="10769" y="126750"/>
                  </a:lnTo>
                  <a:lnTo>
                    <a:pt x="9015" y="133408"/>
                  </a:lnTo>
                  <a:lnTo>
                    <a:pt x="8954" y="130993"/>
                  </a:lnTo>
                  <a:lnTo>
                    <a:pt x="8908" y="112821"/>
                  </a:lnTo>
                  <a:lnTo>
                    <a:pt x="7914" y="108907"/>
                  </a:lnTo>
                  <a:lnTo>
                    <a:pt x="6258" y="104314"/>
                  </a:lnTo>
                  <a:lnTo>
                    <a:pt x="4161" y="99267"/>
                  </a:lnTo>
                  <a:lnTo>
                    <a:pt x="2763" y="94910"/>
                  </a:lnTo>
                  <a:lnTo>
                    <a:pt x="1831" y="91014"/>
                  </a:lnTo>
                  <a:lnTo>
                    <a:pt x="1210" y="87424"/>
                  </a:lnTo>
                  <a:lnTo>
                    <a:pt x="796" y="83047"/>
                  </a:lnTo>
                  <a:lnTo>
                    <a:pt x="519" y="78143"/>
                  </a:lnTo>
                  <a:lnTo>
                    <a:pt x="213" y="68396"/>
                  </a:lnTo>
                  <a:lnTo>
                    <a:pt x="16" y="54055"/>
                  </a:lnTo>
                  <a:lnTo>
                    <a:pt x="0" y="50878"/>
                  </a:lnTo>
                  <a:lnTo>
                    <a:pt x="982" y="47768"/>
                  </a:lnTo>
                  <a:lnTo>
                    <a:pt x="2630" y="44703"/>
                  </a:lnTo>
                  <a:lnTo>
                    <a:pt x="4722" y="41667"/>
                  </a:lnTo>
                  <a:lnTo>
                    <a:pt x="7110" y="38651"/>
                  </a:lnTo>
                  <a:lnTo>
                    <a:pt x="9695" y="35648"/>
                  </a:lnTo>
                  <a:lnTo>
                    <a:pt x="12411" y="32654"/>
                  </a:lnTo>
                  <a:lnTo>
                    <a:pt x="18078" y="26682"/>
                  </a:lnTo>
                  <a:lnTo>
                    <a:pt x="29809" y="14763"/>
                  </a:lnTo>
                  <a:lnTo>
                    <a:pt x="32772" y="12778"/>
                  </a:lnTo>
                  <a:lnTo>
                    <a:pt x="35742" y="11454"/>
                  </a:lnTo>
                  <a:lnTo>
                    <a:pt x="38715" y="10572"/>
                  </a:lnTo>
                  <a:lnTo>
                    <a:pt x="42683" y="8991"/>
                  </a:lnTo>
                  <a:lnTo>
                    <a:pt x="47315" y="6945"/>
                  </a:lnTo>
                  <a:lnTo>
                    <a:pt x="52388" y="4589"/>
                  </a:lnTo>
                  <a:lnTo>
                    <a:pt x="56765" y="3019"/>
                  </a:lnTo>
                  <a:lnTo>
                    <a:pt x="60675" y="1971"/>
                  </a:lnTo>
                  <a:lnTo>
                    <a:pt x="64275" y="1273"/>
                  </a:lnTo>
                  <a:lnTo>
                    <a:pt x="68662" y="808"/>
                  </a:lnTo>
                  <a:lnTo>
                    <a:pt x="73572" y="497"/>
                  </a:lnTo>
                  <a:lnTo>
                    <a:pt x="83333" y="153"/>
                  </a:lnTo>
                  <a:lnTo>
                    <a:pt x="90981" y="0"/>
                  </a:lnTo>
                  <a:lnTo>
                    <a:pt x="94411" y="951"/>
                  </a:lnTo>
                  <a:lnTo>
                    <a:pt x="97691" y="2577"/>
                  </a:lnTo>
                  <a:lnTo>
                    <a:pt x="100870" y="4654"/>
                  </a:lnTo>
                  <a:lnTo>
                    <a:pt x="104977" y="6038"/>
                  </a:lnTo>
                  <a:lnTo>
                    <a:pt x="109701" y="6961"/>
                  </a:lnTo>
                  <a:lnTo>
                    <a:pt x="114836" y="7576"/>
                  </a:lnTo>
                  <a:lnTo>
                    <a:pt x="119253" y="7986"/>
                  </a:lnTo>
                  <a:lnTo>
                    <a:pt x="123191" y="8260"/>
                  </a:lnTo>
                  <a:lnTo>
                    <a:pt x="134046" y="8807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SMARTInkAnnotation17"/>
            <p:cNvSpPr/>
            <p:nvPr/>
          </p:nvSpPr>
          <p:spPr>
            <a:xfrm>
              <a:off x="3222653" y="3223617"/>
              <a:ext cx="17498" cy="151806"/>
            </a:xfrm>
            <a:custGeom>
              <a:avLst/>
              <a:gdLst/>
              <a:ahLst/>
              <a:cxnLst/>
              <a:rect l="0" t="0" r="0" b="0"/>
              <a:pathLst>
                <a:path w="17498" h="151806">
                  <a:moveTo>
                    <a:pt x="8561" y="0"/>
                  </a:moveTo>
                  <a:lnTo>
                    <a:pt x="13307" y="0"/>
                  </a:lnTo>
                  <a:lnTo>
                    <a:pt x="14704" y="992"/>
                  </a:lnTo>
                  <a:lnTo>
                    <a:pt x="15636" y="2646"/>
                  </a:lnTo>
                  <a:lnTo>
                    <a:pt x="17132" y="7689"/>
                  </a:lnTo>
                  <a:lnTo>
                    <a:pt x="17336" y="11024"/>
                  </a:lnTo>
                  <a:lnTo>
                    <a:pt x="17427" y="16806"/>
                  </a:lnTo>
                  <a:lnTo>
                    <a:pt x="17497" y="54982"/>
                  </a:lnTo>
                  <a:lnTo>
                    <a:pt x="16505" y="59475"/>
                  </a:lnTo>
                  <a:lnTo>
                    <a:pt x="14850" y="64455"/>
                  </a:lnTo>
                  <a:lnTo>
                    <a:pt x="12753" y="69759"/>
                  </a:lnTo>
                  <a:lnTo>
                    <a:pt x="11356" y="75280"/>
                  </a:lnTo>
                  <a:lnTo>
                    <a:pt x="10424" y="80944"/>
                  </a:lnTo>
                  <a:lnTo>
                    <a:pt x="9803" y="86705"/>
                  </a:lnTo>
                  <a:lnTo>
                    <a:pt x="9389" y="92530"/>
                  </a:lnTo>
                  <a:lnTo>
                    <a:pt x="9113" y="98398"/>
                  </a:lnTo>
                  <a:lnTo>
                    <a:pt x="8929" y="104294"/>
                  </a:lnTo>
                  <a:lnTo>
                    <a:pt x="7813" y="109217"/>
                  </a:lnTo>
                  <a:lnTo>
                    <a:pt x="6076" y="113491"/>
                  </a:lnTo>
                  <a:lnTo>
                    <a:pt x="3925" y="117333"/>
                  </a:lnTo>
                  <a:lnTo>
                    <a:pt x="2491" y="120886"/>
                  </a:lnTo>
                  <a:lnTo>
                    <a:pt x="1535" y="124247"/>
                  </a:lnTo>
                  <a:lnTo>
                    <a:pt x="897" y="127480"/>
                  </a:lnTo>
                  <a:lnTo>
                    <a:pt x="472" y="130627"/>
                  </a:lnTo>
                  <a:lnTo>
                    <a:pt x="189" y="133718"/>
                  </a:lnTo>
                  <a:lnTo>
                    <a:pt x="0" y="136770"/>
                  </a:lnTo>
                  <a:lnTo>
                    <a:pt x="867" y="139797"/>
                  </a:lnTo>
                  <a:lnTo>
                    <a:pt x="2439" y="142807"/>
                  </a:lnTo>
                  <a:lnTo>
                    <a:pt x="8561" y="151805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SMARTInkAnnotation18"/>
            <p:cNvSpPr/>
            <p:nvPr/>
          </p:nvSpPr>
          <p:spPr>
            <a:xfrm>
              <a:off x="3186521" y="3134320"/>
              <a:ext cx="8940" cy="8931"/>
            </a:xfrm>
            <a:custGeom>
              <a:avLst/>
              <a:gdLst/>
              <a:ahLst/>
              <a:cxnLst/>
              <a:rect l="0" t="0" r="0" b="0"/>
              <a:pathLst>
                <a:path w="8940" h="8931">
                  <a:moveTo>
                    <a:pt x="0" y="8930"/>
                  </a:moveTo>
                  <a:lnTo>
                    <a:pt x="4746" y="8930"/>
                  </a:lnTo>
                  <a:lnTo>
                    <a:pt x="6143" y="7938"/>
                  </a:lnTo>
                  <a:lnTo>
                    <a:pt x="7075" y="6284"/>
                  </a:lnTo>
                  <a:lnTo>
                    <a:pt x="8939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SMARTInkAnnotation19"/>
            <p:cNvSpPr/>
            <p:nvPr/>
          </p:nvSpPr>
          <p:spPr>
            <a:xfrm>
              <a:off x="3349332" y="3227402"/>
              <a:ext cx="91098" cy="148021"/>
            </a:xfrm>
            <a:custGeom>
              <a:avLst/>
              <a:gdLst/>
              <a:ahLst/>
              <a:cxnLst/>
              <a:rect l="0" t="0" r="0" b="0"/>
              <a:pathLst>
                <a:path w="91098" h="148021">
                  <a:moveTo>
                    <a:pt x="87469" y="5145"/>
                  </a:moveTo>
                  <a:lnTo>
                    <a:pt x="75028" y="5145"/>
                  </a:lnTo>
                  <a:lnTo>
                    <a:pt x="71230" y="4153"/>
                  </a:lnTo>
                  <a:lnTo>
                    <a:pt x="66711" y="2499"/>
                  </a:lnTo>
                  <a:lnTo>
                    <a:pt x="61713" y="404"/>
                  </a:lnTo>
                  <a:lnTo>
                    <a:pt x="56394" y="0"/>
                  </a:lnTo>
                  <a:lnTo>
                    <a:pt x="50861" y="723"/>
                  </a:lnTo>
                  <a:lnTo>
                    <a:pt x="45187" y="2197"/>
                  </a:lnTo>
                  <a:lnTo>
                    <a:pt x="39417" y="3180"/>
                  </a:lnTo>
                  <a:lnTo>
                    <a:pt x="33585" y="3835"/>
                  </a:lnTo>
                  <a:lnTo>
                    <a:pt x="27710" y="4271"/>
                  </a:lnTo>
                  <a:lnTo>
                    <a:pt x="18534" y="4757"/>
                  </a:lnTo>
                  <a:lnTo>
                    <a:pt x="14696" y="4886"/>
                  </a:lnTo>
                  <a:lnTo>
                    <a:pt x="11145" y="5965"/>
                  </a:lnTo>
                  <a:lnTo>
                    <a:pt x="7785" y="7676"/>
                  </a:lnTo>
                  <a:lnTo>
                    <a:pt x="4550" y="9809"/>
                  </a:lnTo>
                  <a:lnTo>
                    <a:pt x="2395" y="12223"/>
                  </a:lnTo>
                  <a:lnTo>
                    <a:pt x="958" y="14825"/>
                  </a:lnTo>
                  <a:lnTo>
                    <a:pt x="0" y="17551"/>
                  </a:lnTo>
                  <a:lnTo>
                    <a:pt x="354" y="21353"/>
                  </a:lnTo>
                  <a:lnTo>
                    <a:pt x="1584" y="25872"/>
                  </a:lnTo>
                  <a:lnTo>
                    <a:pt x="3396" y="30870"/>
                  </a:lnTo>
                  <a:lnTo>
                    <a:pt x="6591" y="36185"/>
                  </a:lnTo>
                  <a:lnTo>
                    <a:pt x="10707" y="41713"/>
                  </a:lnTo>
                  <a:lnTo>
                    <a:pt x="15438" y="47383"/>
                  </a:lnTo>
                  <a:lnTo>
                    <a:pt x="20578" y="53148"/>
                  </a:lnTo>
                  <a:lnTo>
                    <a:pt x="31586" y="64844"/>
                  </a:lnTo>
                  <a:lnTo>
                    <a:pt x="66677" y="100410"/>
                  </a:lnTo>
                  <a:lnTo>
                    <a:pt x="89931" y="123686"/>
                  </a:lnTo>
                  <a:lnTo>
                    <a:pt x="91097" y="126836"/>
                  </a:lnTo>
                  <a:lnTo>
                    <a:pt x="90881" y="129929"/>
                  </a:lnTo>
                  <a:lnTo>
                    <a:pt x="89744" y="132983"/>
                  </a:lnTo>
                  <a:lnTo>
                    <a:pt x="88986" y="136011"/>
                  </a:lnTo>
                  <a:lnTo>
                    <a:pt x="88480" y="139022"/>
                  </a:lnTo>
                  <a:lnTo>
                    <a:pt x="88143" y="142021"/>
                  </a:lnTo>
                  <a:lnTo>
                    <a:pt x="86925" y="144021"/>
                  </a:lnTo>
                  <a:lnTo>
                    <a:pt x="85120" y="145354"/>
                  </a:lnTo>
                  <a:lnTo>
                    <a:pt x="82924" y="146242"/>
                  </a:lnTo>
                  <a:lnTo>
                    <a:pt x="79473" y="146835"/>
                  </a:lnTo>
                  <a:lnTo>
                    <a:pt x="75186" y="147230"/>
                  </a:lnTo>
                  <a:lnTo>
                    <a:pt x="70342" y="147494"/>
                  </a:lnTo>
                  <a:lnTo>
                    <a:pt x="59662" y="147786"/>
                  </a:lnTo>
                  <a:lnTo>
                    <a:pt x="24899" y="14802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SMARTInkAnnotation20"/>
            <p:cNvSpPr/>
            <p:nvPr/>
          </p:nvSpPr>
          <p:spPr>
            <a:xfrm>
              <a:off x="525957" y="3563478"/>
              <a:ext cx="189307" cy="240570"/>
            </a:xfrm>
            <a:custGeom>
              <a:avLst/>
              <a:gdLst/>
              <a:ahLst/>
              <a:cxnLst/>
              <a:rect l="0" t="0" r="0" b="0"/>
              <a:pathLst>
                <a:path w="189307" h="240570">
                  <a:moveTo>
                    <a:pt x="32624" y="133413"/>
                  </a:moveTo>
                  <a:lnTo>
                    <a:pt x="32624" y="141101"/>
                  </a:lnTo>
                  <a:lnTo>
                    <a:pt x="33617" y="141515"/>
                  </a:lnTo>
                  <a:lnTo>
                    <a:pt x="37369" y="141975"/>
                  </a:lnTo>
                  <a:lnTo>
                    <a:pt x="39760" y="143089"/>
                  </a:lnTo>
                  <a:lnTo>
                    <a:pt x="45065" y="146974"/>
                  </a:lnTo>
                  <a:lnTo>
                    <a:pt x="47870" y="148407"/>
                  </a:lnTo>
                  <a:lnTo>
                    <a:pt x="53636" y="149998"/>
                  </a:lnTo>
                  <a:lnTo>
                    <a:pt x="57557" y="150423"/>
                  </a:lnTo>
                  <a:lnTo>
                    <a:pt x="62157" y="150706"/>
                  </a:lnTo>
                  <a:lnTo>
                    <a:pt x="72565" y="151020"/>
                  </a:lnTo>
                  <a:lnTo>
                    <a:pt x="101312" y="151239"/>
                  </a:lnTo>
                  <a:lnTo>
                    <a:pt x="106225" y="150258"/>
                  </a:lnTo>
                  <a:lnTo>
                    <a:pt x="110493" y="148611"/>
                  </a:lnTo>
                  <a:lnTo>
                    <a:pt x="114332" y="146522"/>
                  </a:lnTo>
                  <a:lnTo>
                    <a:pt x="129225" y="138841"/>
                  </a:lnTo>
                  <a:lnTo>
                    <a:pt x="133772" y="136039"/>
                  </a:lnTo>
                  <a:lnTo>
                    <a:pt x="137797" y="133179"/>
                  </a:lnTo>
                  <a:lnTo>
                    <a:pt x="141473" y="130280"/>
                  </a:lnTo>
                  <a:lnTo>
                    <a:pt x="144917" y="126363"/>
                  </a:lnTo>
                  <a:lnTo>
                    <a:pt x="148206" y="121768"/>
                  </a:lnTo>
                  <a:lnTo>
                    <a:pt x="151392" y="116720"/>
                  </a:lnTo>
                  <a:lnTo>
                    <a:pt x="155502" y="112362"/>
                  </a:lnTo>
                  <a:lnTo>
                    <a:pt x="160229" y="108465"/>
                  </a:lnTo>
                  <a:lnTo>
                    <a:pt x="165367" y="104874"/>
                  </a:lnTo>
                  <a:lnTo>
                    <a:pt x="169785" y="100497"/>
                  </a:lnTo>
                  <a:lnTo>
                    <a:pt x="173723" y="95594"/>
                  </a:lnTo>
                  <a:lnTo>
                    <a:pt x="177342" y="90340"/>
                  </a:lnTo>
                  <a:lnTo>
                    <a:pt x="179755" y="85847"/>
                  </a:lnTo>
                  <a:lnTo>
                    <a:pt x="181363" y="81858"/>
                  </a:lnTo>
                  <a:lnTo>
                    <a:pt x="182435" y="78207"/>
                  </a:lnTo>
                  <a:lnTo>
                    <a:pt x="184143" y="73788"/>
                  </a:lnTo>
                  <a:lnTo>
                    <a:pt x="186275" y="68859"/>
                  </a:lnTo>
                  <a:lnTo>
                    <a:pt x="188690" y="63588"/>
                  </a:lnTo>
                  <a:lnTo>
                    <a:pt x="189306" y="59081"/>
                  </a:lnTo>
                  <a:lnTo>
                    <a:pt x="188724" y="55085"/>
                  </a:lnTo>
                  <a:lnTo>
                    <a:pt x="187342" y="51428"/>
                  </a:lnTo>
                  <a:lnTo>
                    <a:pt x="186422" y="47006"/>
                  </a:lnTo>
                  <a:lnTo>
                    <a:pt x="185808" y="42074"/>
                  </a:lnTo>
                  <a:lnTo>
                    <a:pt x="185398" y="36801"/>
                  </a:lnTo>
                  <a:lnTo>
                    <a:pt x="184132" y="32294"/>
                  </a:lnTo>
                  <a:lnTo>
                    <a:pt x="182295" y="28297"/>
                  </a:lnTo>
                  <a:lnTo>
                    <a:pt x="177605" y="21210"/>
                  </a:lnTo>
                  <a:lnTo>
                    <a:pt x="172210" y="14753"/>
                  </a:lnTo>
                  <a:lnTo>
                    <a:pt x="168388" y="11642"/>
                  </a:lnTo>
                  <a:lnTo>
                    <a:pt x="163854" y="8576"/>
                  </a:lnTo>
                  <a:lnTo>
                    <a:pt x="158844" y="5540"/>
                  </a:lnTo>
                  <a:lnTo>
                    <a:pt x="153518" y="3516"/>
                  </a:lnTo>
                  <a:lnTo>
                    <a:pt x="147981" y="2166"/>
                  </a:lnTo>
                  <a:lnTo>
                    <a:pt x="142304" y="1267"/>
                  </a:lnTo>
                  <a:lnTo>
                    <a:pt x="136532" y="667"/>
                  </a:lnTo>
                  <a:lnTo>
                    <a:pt x="130698" y="267"/>
                  </a:lnTo>
                  <a:lnTo>
                    <a:pt x="124823" y="0"/>
                  </a:lnTo>
                  <a:lnTo>
                    <a:pt x="118919" y="815"/>
                  </a:lnTo>
                  <a:lnTo>
                    <a:pt x="112997" y="2350"/>
                  </a:lnTo>
                  <a:lnTo>
                    <a:pt x="84475" y="11943"/>
                  </a:lnTo>
                  <a:lnTo>
                    <a:pt x="76130" y="15722"/>
                  </a:lnTo>
                  <a:lnTo>
                    <a:pt x="67587" y="20225"/>
                  </a:lnTo>
                  <a:lnTo>
                    <a:pt x="58912" y="25212"/>
                  </a:lnTo>
                  <a:lnTo>
                    <a:pt x="51143" y="30521"/>
                  </a:lnTo>
                  <a:lnTo>
                    <a:pt x="43977" y="36045"/>
                  </a:lnTo>
                  <a:lnTo>
                    <a:pt x="37213" y="41712"/>
                  </a:lnTo>
                  <a:lnTo>
                    <a:pt x="31711" y="48466"/>
                  </a:lnTo>
                  <a:lnTo>
                    <a:pt x="27049" y="55946"/>
                  </a:lnTo>
                  <a:lnTo>
                    <a:pt x="22948" y="63908"/>
                  </a:lnTo>
                  <a:lnTo>
                    <a:pt x="18228" y="71202"/>
                  </a:lnTo>
                  <a:lnTo>
                    <a:pt x="13095" y="78048"/>
                  </a:lnTo>
                  <a:lnTo>
                    <a:pt x="7687" y="84597"/>
                  </a:lnTo>
                  <a:lnTo>
                    <a:pt x="4081" y="91939"/>
                  </a:lnTo>
                  <a:lnTo>
                    <a:pt x="1677" y="99810"/>
                  </a:lnTo>
                  <a:lnTo>
                    <a:pt x="75" y="108034"/>
                  </a:lnTo>
                  <a:lnTo>
                    <a:pt x="0" y="115502"/>
                  </a:lnTo>
                  <a:lnTo>
                    <a:pt x="943" y="122464"/>
                  </a:lnTo>
                  <a:lnTo>
                    <a:pt x="2564" y="129090"/>
                  </a:lnTo>
                  <a:lnTo>
                    <a:pt x="3646" y="135492"/>
                  </a:lnTo>
                  <a:lnTo>
                    <a:pt x="4367" y="141744"/>
                  </a:lnTo>
                  <a:lnTo>
                    <a:pt x="4847" y="147897"/>
                  </a:lnTo>
                  <a:lnTo>
                    <a:pt x="7154" y="154975"/>
                  </a:lnTo>
                  <a:lnTo>
                    <a:pt x="10678" y="162670"/>
                  </a:lnTo>
                  <a:lnTo>
                    <a:pt x="15014" y="170777"/>
                  </a:lnTo>
                  <a:lnTo>
                    <a:pt x="18898" y="177174"/>
                  </a:lnTo>
                  <a:lnTo>
                    <a:pt x="22480" y="182431"/>
                  </a:lnTo>
                  <a:lnTo>
                    <a:pt x="25861" y="186927"/>
                  </a:lnTo>
                  <a:lnTo>
                    <a:pt x="30102" y="191909"/>
                  </a:lnTo>
                  <a:lnTo>
                    <a:pt x="34915" y="197215"/>
                  </a:lnTo>
                  <a:lnTo>
                    <a:pt x="40111" y="202737"/>
                  </a:lnTo>
                  <a:lnTo>
                    <a:pt x="45560" y="207410"/>
                  </a:lnTo>
                  <a:lnTo>
                    <a:pt x="51180" y="211518"/>
                  </a:lnTo>
                  <a:lnTo>
                    <a:pt x="56913" y="215248"/>
                  </a:lnTo>
                  <a:lnTo>
                    <a:pt x="62721" y="218728"/>
                  </a:lnTo>
                  <a:lnTo>
                    <a:pt x="68579" y="222039"/>
                  </a:lnTo>
                  <a:lnTo>
                    <a:pt x="80386" y="228365"/>
                  </a:lnTo>
                  <a:lnTo>
                    <a:pt x="92254" y="234483"/>
                  </a:lnTo>
                  <a:lnTo>
                    <a:pt x="97207" y="236512"/>
                  </a:lnTo>
                  <a:lnTo>
                    <a:pt x="101502" y="237864"/>
                  </a:lnTo>
                  <a:lnTo>
                    <a:pt x="113071" y="240569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SMARTInkAnnotation21"/>
            <p:cNvSpPr/>
            <p:nvPr/>
          </p:nvSpPr>
          <p:spPr>
            <a:xfrm>
              <a:off x="706914" y="3617930"/>
              <a:ext cx="162739" cy="257361"/>
            </a:xfrm>
            <a:custGeom>
              <a:avLst/>
              <a:gdLst/>
              <a:ahLst/>
              <a:cxnLst/>
              <a:rect l="0" t="0" r="0" b="0"/>
              <a:pathLst>
                <a:path w="162739" h="257361">
                  <a:moveTo>
                    <a:pt x="128763" y="87890"/>
                  </a:moveTo>
                  <a:lnTo>
                    <a:pt x="133508" y="83150"/>
                  </a:lnTo>
                  <a:lnTo>
                    <a:pt x="134906" y="80761"/>
                  </a:lnTo>
                  <a:lnTo>
                    <a:pt x="137866" y="71667"/>
                  </a:lnTo>
                  <a:lnTo>
                    <a:pt x="139798" y="67153"/>
                  </a:lnTo>
                  <a:lnTo>
                    <a:pt x="142079" y="62159"/>
                  </a:lnTo>
                  <a:lnTo>
                    <a:pt x="143599" y="57837"/>
                  </a:lnTo>
                  <a:lnTo>
                    <a:pt x="145288" y="50390"/>
                  </a:lnTo>
                  <a:lnTo>
                    <a:pt x="145739" y="46023"/>
                  </a:lnTo>
                  <a:lnTo>
                    <a:pt x="146039" y="41128"/>
                  </a:lnTo>
                  <a:lnTo>
                    <a:pt x="146373" y="31388"/>
                  </a:lnTo>
                  <a:lnTo>
                    <a:pt x="146561" y="20327"/>
                  </a:lnTo>
                  <a:lnTo>
                    <a:pt x="146605" y="13875"/>
                  </a:lnTo>
                  <a:lnTo>
                    <a:pt x="145623" y="11757"/>
                  </a:lnTo>
                  <a:lnTo>
                    <a:pt x="143976" y="10346"/>
                  </a:lnTo>
                  <a:lnTo>
                    <a:pt x="141884" y="9405"/>
                  </a:lnTo>
                  <a:lnTo>
                    <a:pt x="129451" y="3340"/>
                  </a:lnTo>
                  <a:lnTo>
                    <a:pt x="125248" y="1758"/>
                  </a:lnTo>
                  <a:lnTo>
                    <a:pt x="121454" y="703"/>
                  </a:lnTo>
                  <a:lnTo>
                    <a:pt x="117931" y="0"/>
                  </a:lnTo>
                  <a:lnTo>
                    <a:pt x="112603" y="523"/>
                  </a:lnTo>
                  <a:lnTo>
                    <a:pt x="106072" y="1864"/>
                  </a:lnTo>
                  <a:lnTo>
                    <a:pt x="98738" y="3750"/>
                  </a:lnTo>
                  <a:lnTo>
                    <a:pt x="91862" y="6000"/>
                  </a:lnTo>
                  <a:lnTo>
                    <a:pt x="85292" y="8492"/>
                  </a:lnTo>
                  <a:lnTo>
                    <a:pt x="78926" y="11146"/>
                  </a:lnTo>
                  <a:lnTo>
                    <a:pt x="72695" y="13907"/>
                  </a:lnTo>
                  <a:lnTo>
                    <a:pt x="60475" y="19620"/>
                  </a:lnTo>
                  <a:lnTo>
                    <a:pt x="54436" y="23526"/>
                  </a:lnTo>
                  <a:lnTo>
                    <a:pt x="48423" y="28113"/>
                  </a:lnTo>
                  <a:lnTo>
                    <a:pt x="42428" y="33156"/>
                  </a:lnTo>
                  <a:lnTo>
                    <a:pt x="36445" y="38502"/>
                  </a:lnTo>
                  <a:lnTo>
                    <a:pt x="24501" y="49735"/>
                  </a:lnTo>
                  <a:lnTo>
                    <a:pt x="19528" y="55508"/>
                  </a:lnTo>
                  <a:lnTo>
                    <a:pt x="15219" y="61341"/>
                  </a:lnTo>
                  <a:lnTo>
                    <a:pt x="11354" y="67214"/>
                  </a:lnTo>
                  <a:lnTo>
                    <a:pt x="7784" y="73114"/>
                  </a:lnTo>
                  <a:lnTo>
                    <a:pt x="4411" y="79032"/>
                  </a:lnTo>
                  <a:lnTo>
                    <a:pt x="1169" y="84961"/>
                  </a:lnTo>
                  <a:lnTo>
                    <a:pt x="0" y="90898"/>
                  </a:lnTo>
                  <a:lnTo>
                    <a:pt x="215" y="96841"/>
                  </a:lnTo>
                  <a:lnTo>
                    <a:pt x="1351" y="102787"/>
                  </a:lnTo>
                  <a:lnTo>
                    <a:pt x="2108" y="108736"/>
                  </a:lnTo>
                  <a:lnTo>
                    <a:pt x="2613" y="114686"/>
                  </a:lnTo>
                  <a:lnTo>
                    <a:pt x="2950" y="120637"/>
                  </a:lnTo>
                  <a:lnTo>
                    <a:pt x="5160" y="125596"/>
                  </a:lnTo>
                  <a:lnTo>
                    <a:pt x="8621" y="129895"/>
                  </a:lnTo>
                  <a:lnTo>
                    <a:pt x="16769" y="137317"/>
                  </a:lnTo>
                  <a:lnTo>
                    <a:pt x="23701" y="143923"/>
                  </a:lnTo>
                  <a:lnTo>
                    <a:pt x="27933" y="146081"/>
                  </a:lnTo>
                  <a:lnTo>
                    <a:pt x="32741" y="147520"/>
                  </a:lnTo>
                  <a:lnTo>
                    <a:pt x="37933" y="148479"/>
                  </a:lnTo>
                  <a:lnTo>
                    <a:pt x="44373" y="149119"/>
                  </a:lnTo>
                  <a:lnTo>
                    <a:pt x="51646" y="149545"/>
                  </a:lnTo>
                  <a:lnTo>
                    <a:pt x="66680" y="150019"/>
                  </a:lnTo>
                  <a:lnTo>
                    <a:pt x="79983" y="150230"/>
                  </a:lnTo>
                  <a:lnTo>
                    <a:pt x="86311" y="149294"/>
                  </a:lnTo>
                  <a:lnTo>
                    <a:pt x="92516" y="147677"/>
                  </a:lnTo>
                  <a:lnTo>
                    <a:pt x="98639" y="145607"/>
                  </a:lnTo>
                  <a:lnTo>
                    <a:pt x="104708" y="143235"/>
                  </a:lnTo>
                  <a:lnTo>
                    <a:pt x="110740" y="140662"/>
                  </a:lnTo>
                  <a:lnTo>
                    <a:pt x="116747" y="137954"/>
                  </a:lnTo>
                  <a:lnTo>
                    <a:pt x="121746" y="135157"/>
                  </a:lnTo>
                  <a:lnTo>
                    <a:pt x="126071" y="132300"/>
                  </a:lnTo>
                  <a:lnTo>
                    <a:pt x="129948" y="129403"/>
                  </a:lnTo>
                  <a:lnTo>
                    <a:pt x="133526" y="125487"/>
                  </a:lnTo>
                  <a:lnTo>
                    <a:pt x="136904" y="120892"/>
                  </a:lnTo>
                  <a:lnTo>
                    <a:pt x="140149" y="115845"/>
                  </a:lnTo>
                  <a:lnTo>
                    <a:pt x="143306" y="111487"/>
                  </a:lnTo>
                  <a:lnTo>
                    <a:pt x="146404" y="107591"/>
                  </a:lnTo>
                  <a:lnTo>
                    <a:pt x="149462" y="104001"/>
                  </a:lnTo>
                  <a:lnTo>
                    <a:pt x="152494" y="99623"/>
                  </a:lnTo>
                  <a:lnTo>
                    <a:pt x="155508" y="94719"/>
                  </a:lnTo>
                  <a:lnTo>
                    <a:pt x="158511" y="89466"/>
                  </a:lnTo>
                  <a:lnTo>
                    <a:pt x="160513" y="84973"/>
                  </a:lnTo>
                  <a:lnTo>
                    <a:pt x="162738" y="77333"/>
                  </a:lnTo>
                  <a:lnTo>
                    <a:pt x="162337" y="73907"/>
                  </a:lnTo>
                  <a:lnTo>
                    <a:pt x="161078" y="70630"/>
                  </a:lnTo>
                  <a:lnTo>
                    <a:pt x="159245" y="67454"/>
                  </a:lnTo>
                  <a:lnTo>
                    <a:pt x="157208" y="61279"/>
                  </a:lnTo>
                  <a:lnTo>
                    <a:pt x="155900" y="53970"/>
                  </a:lnTo>
                  <a:lnTo>
                    <a:pt x="155674" y="47964"/>
                  </a:lnTo>
                  <a:lnTo>
                    <a:pt x="154649" y="47382"/>
                  </a:lnTo>
                  <a:lnTo>
                    <a:pt x="152972" y="47987"/>
                  </a:lnTo>
                  <a:lnTo>
                    <a:pt x="147891" y="51345"/>
                  </a:lnTo>
                  <a:lnTo>
                    <a:pt x="147474" y="52613"/>
                  </a:lnTo>
                  <a:lnTo>
                    <a:pt x="147011" y="56667"/>
                  </a:lnTo>
                  <a:lnTo>
                    <a:pt x="144156" y="64422"/>
                  </a:lnTo>
                  <a:lnTo>
                    <a:pt x="142005" y="69269"/>
                  </a:lnTo>
                  <a:lnTo>
                    <a:pt x="140570" y="74484"/>
                  </a:lnTo>
                  <a:lnTo>
                    <a:pt x="139614" y="79945"/>
                  </a:lnTo>
                  <a:lnTo>
                    <a:pt x="138976" y="85570"/>
                  </a:lnTo>
                  <a:lnTo>
                    <a:pt x="138551" y="91304"/>
                  </a:lnTo>
                  <a:lnTo>
                    <a:pt x="138268" y="97111"/>
                  </a:lnTo>
                  <a:lnTo>
                    <a:pt x="137953" y="108856"/>
                  </a:lnTo>
                  <a:lnTo>
                    <a:pt x="137813" y="120690"/>
                  </a:lnTo>
                  <a:lnTo>
                    <a:pt x="136783" y="127616"/>
                  </a:lnTo>
                  <a:lnTo>
                    <a:pt x="135103" y="135210"/>
                  </a:lnTo>
                  <a:lnTo>
                    <a:pt x="132989" y="143249"/>
                  </a:lnTo>
                  <a:lnTo>
                    <a:pt x="131581" y="150593"/>
                  </a:lnTo>
                  <a:lnTo>
                    <a:pt x="130641" y="157473"/>
                  </a:lnTo>
                  <a:lnTo>
                    <a:pt x="130015" y="164045"/>
                  </a:lnTo>
                  <a:lnTo>
                    <a:pt x="128605" y="170410"/>
                  </a:lnTo>
                  <a:lnTo>
                    <a:pt x="126671" y="176638"/>
                  </a:lnTo>
                  <a:lnTo>
                    <a:pt x="124389" y="182774"/>
                  </a:lnTo>
                  <a:lnTo>
                    <a:pt x="122867" y="189842"/>
                  </a:lnTo>
                  <a:lnTo>
                    <a:pt x="121853" y="197530"/>
                  </a:lnTo>
                  <a:lnTo>
                    <a:pt x="120726" y="212025"/>
                  </a:lnTo>
                  <a:lnTo>
                    <a:pt x="120225" y="221775"/>
                  </a:lnTo>
                  <a:lnTo>
                    <a:pt x="119098" y="226756"/>
                  </a:lnTo>
                  <a:lnTo>
                    <a:pt x="117354" y="232061"/>
                  </a:lnTo>
                  <a:lnTo>
                    <a:pt x="115198" y="237582"/>
                  </a:lnTo>
                  <a:lnTo>
                    <a:pt x="113761" y="242255"/>
                  </a:lnTo>
                  <a:lnTo>
                    <a:pt x="112163" y="250093"/>
                  </a:lnTo>
                  <a:lnTo>
                    <a:pt x="111264" y="255343"/>
                  </a:lnTo>
                  <a:lnTo>
                    <a:pt x="112131" y="256080"/>
                  </a:lnTo>
                  <a:lnTo>
                    <a:pt x="115743" y="256899"/>
                  </a:lnTo>
                  <a:lnTo>
                    <a:pt x="120659" y="257263"/>
                  </a:lnTo>
                  <a:lnTo>
                    <a:pt x="123360" y="257360"/>
                  </a:lnTo>
                  <a:lnTo>
                    <a:pt x="125161" y="256433"/>
                  </a:lnTo>
                  <a:lnTo>
                    <a:pt x="126362" y="254822"/>
                  </a:lnTo>
                  <a:lnTo>
                    <a:pt x="128763" y="248625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SMARTInkAnnotation22"/>
            <p:cNvSpPr/>
            <p:nvPr/>
          </p:nvSpPr>
          <p:spPr>
            <a:xfrm>
              <a:off x="907586" y="3688008"/>
              <a:ext cx="142617" cy="116040"/>
            </a:xfrm>
            <a:custGeom>
              <a:avLst/>
              <a:gdLst/>
              <a:ahLst/>
              <a:cxnLst/>
              <a:rect l="0" t="0" r="0" b="0"/>
              <a:pathLst>
                <a:path w="142617" h="116040">
                  <a:moveTo>
                    <a:pt x="17476" y="17812"/>
                  </a:moveTo>
                  <a:lnTo>
                    <a:pt x="17476" y="30241"/>
                  </a:lnTo>
                  <a:lnTo>
                    <a:pt x="16483" y="33043"/>
                  </a:lnTo>
                  <a:lnTo>
                    <a:pt x="14828" y="35904"/>
                  </a:lnTo>
                  <a:lnTo>
                    <a:pt x="12731" y="38803"/>
                  </a:lnTo>
                  <a:lnTo>
                    <a:pt x="11333" y="42720"/>
                  </a:lnTo>
                  <a:lnTo>
                    <a:pt x="10401" y="47316"/>
                  </a:lnTo>
                  <a:lnTo>
                    <a:pt x="9780" y="52364"/>
                  </a:lnTo>
                  <a:lnTo>
                    <a:pt x="8373" y="56722"/>
                  </a:lnTo>
                  <a:lnTo>
                    <a:pt x="6442" y="60619"/>
                  </a:lnTo>
                  <a:lnTo>
                    <a:pt x="4161" y="64209"/>
                  </a:lnTo>
                  <a:lnTo>
                    <a:pt x="2640" y="68588"/>
                  </a:lnTo>
                  <a:lnTo>
                    <a:pt x="1627" y="73491"/>
                  </a:lnTo>
                  <a:lnTo>
                    <a:pt x="951" y="78744"/>
                  </a:lnTo>
                  <a:lnTo>
                    <a:pt x="500" y="83238"/>
                  </a:lnTo>
                  <a:lnTo>
                    <a:pt x="200" y="87226"/>
                  </a:lnTo>
                  <a:lnTo>
                    <a:pt x="0" y="90877"/>
                  </a:lnTo>
                  <a:lnTo>
                    <a:pt x="859" y="94303"/>
                  </a:lnTo>
                  <a:lnTo>
                    <a:pt x="2426" y="97580"/>
                  </a:lnTo>
                  <a:lnTo>
                    <a:pt x="4463" y="100756"/>
                  </a:lnTo>
                  <a:lnTo>
                    <a:pt x="6814" y="103866"/>
                  </a:lnTo>
                  <a:lnTo>
                    <a:pt x="9375" y="106932"/>
                  </a:lnTo>
                  <a:lnTo>
                    <a:pt x="12076" y="109968"/>
                  </a:lnTo>
                  <a:lnTo>
                    <a:pt x="14869" y="111991"/>
                  </a:lnTo>
                  <a:lnTo>
                    <a:pt x="17724" y="113341"/>
                  </a:lnTo>
                  <a:lnTo>
                    <a:pt x="20621" y="114240"/>
                  </a:lnTo>
                  <a:lnTo>
                    <a:pt x="24539" y="114840"/>
                  </a:lnTo>
                  <a:lnTo>
                    <a:pt x="29137" y="115239"/>
                  </a:lnTo>
                  <a:lnTo>
                    <a:pt x="38550" y="115683"/>
                  </a:lnTo>
                  <a:lnTo>
                    <a:pt x="46044" y="115881"/>
                  </a:lnTo>
                  <a:lnTo>
                    <a:pt x="49432" y="114942"/>
                  </a:lnTo>
                  <a:lnTo>
                    <a:pt x="52685" y="113323"/>
                  </a:lnTo>
                  <a:lnTo>
                    <a:pt x="55846" y="111252"/>
                  </a:lnTo>
                  <a:lnTo>
                    <a:pt x="59940" y="108878"/>
                  </a:lnTo>
                  <a:lnTo>
                    <a:pt x="69786" y="103596"/>
                  </a:lnTo>
                  <a:lnTo>
                    <a:pt x="74199" y="100798"/>
                  </a:lnTo>
                  <a:lnTo>
                    <a:pt x="78135" y="97941"/>
                  </a:lnTo>
                  <a:lnTo>
                    <a:pt x="81751" y="95044"/>
                  </a:lnTo>
                  <a:lnTo>
                    <a:pt x="85156" y="91128"/>
                  </a:lnTo>
                  <a:lnTo>
                    <a:pt x="88419" y="86533"/>
                  </a:lnTo>
                  <a:lnTo>
                    <a:pt x="91587" y="81486"/>
                  </a:lnTo>
                  <a:lnTo>
                    <a:pt x="94692" y="77128"/>
                  </a:lnTo>
                  <a:lnTo>
                    <a:pt x="97756" y="73231"/>
                  </a:lnTo>
                  <a:lnTo>
                    <a:pt x="100791" y="69641"/>
                  </a:lnTo>
                  <a:lnTo>
                    <a:pt x="102815" y="65263"/>
                  </a:lnTo>
                  <a:lnTo>
                    <a:pt x="104164" y="60360"/>
                  </a:lnTo>
                  <a:lnTo>
                    <a:pt x="105063" y="55107"/>
                  </a:lnTo>
                  <a:lnTo>
                    <a:pt x="106656" y="49621"/>
                  </a:lnTo>
                  <a:lnTo>
                    <a:pt x="108711" y="43979"/>
                  </a:lnTo>
                  <a:lnTo>
                    <a:pt x="111074" y="38233"/>
                  </a:lnTo>
                  <a:lnTo>
                    <a:pt x="112650" y="33411"/>
                  </a:lnTo>
                  <a:lnTo>
                    <a:pt x="113700" y="29203"/>
                  </a:lnTo>
                  <a:lnTo>
                    <a:pt x="114400" y="25406"/>
                  </a:lnTo>
                  <a:lnTo>
                    <a:pt x="114867" y="21883"/>
                  </a:lnTo>
                  <a:lnTo>
                    <a:pt x="115178" y="18542"/>
                  </a:lnTo>
                  <a:lnTo>
                    <a:pt x="115386" y="15322"/>
                  </a:lnTo>
                  <a:lnTo>
                    <a:pt x="115524" y="12183"/>
                  </a:lnTo>
                  <a:lnTo>
                    <a:pt x="115678" y="6050"/>
                  </a:lnTo>
                  <a:lnTo>
                    <a:pt x="116712" y="4018"/>
                  </a:lnTo>
                  <a:lnTo>
                    <a:pt x="118395" y="2662"/>
                  </a:lnTo>
                  <a:lnTo>
                    <a:pt x="124629" y="0"/>
                  </a:lnTo>
                  <a:lnTo>
                    <a:pt x="119962" y="4707"/>
                  </a:lnTo>
                  <a:lnTo>
                    <a:pt x="118575" y="7091"/>
                  </a:lnTo>
                  <a:lnTo>
                    <a:pt x="117650" y="9673"/>
                  </a:lnTo>
                  <a:lnTo>
                    <a:pt x="117034" y="12386"/>
                  </a:lnTo>
                  <a:lnTo>
                    <a:pt x="116623" y="15187"/>
                  </a:lnTo>
                  <a:lnTo>
                    <a:pt x="116349" y="18046"/>
                  </a:lnTo>
                  <a:lnTo>
                    <a:pt x="116166" y="20945"/>
                  </a:lnTo>
                  <a:lnTo>
                    <a:pt x="115963" y="29457"/>
                  </a:lnTo>
                  <a:lnTo>
                    <a:pt x="115810" y="60884"/>
                  </a:lnTo>
                  <a:lnTo>
                    <a:pt x="116800" y="65378"/>
                  </a:lnTo>
                  <a:lnTo>
                    <a:pt x="118453" y="69367"/>
                  </a:lnTo>
                  <a:lnTo>
                    <a:pt x="120549" y="73018"/>
                  </a:lnTo>
                  <a:lnTo>
                    <a:pt x="121946" y="76444"/>
                  </a:lnTo>
                  <a:lnTo>
                    <a:pt x="122877" y="79721"/>
                  </a:lnTo>
                  <a:lnTo>
                    <a:pt x="123498" y="82897"/>
                  </a:lnTo>
                  <a:lnTo>
                    <a:pt x="124905" y="86999"/>
                  </a:lnTo>
                  <a:lnTo>
                    <a:pt x="126836" y="91718"/>
                  </a:lnTo>
                  <a:lnTo>
                    <a:pt x="129117" y="96848"/>
                  </a:lnTo>
                  <a:lnTo>
                    <a:pt x="131630" y="100269"/>
                  </a:lnTo>
                  <a:lnTo>
                    <a:pt x="134299" y="102549"/>
                  </a:lnTo>
                  <a:lnTo>
                    <a:pt x="137072" y="104069"/>
                  </a:lnTo>
                  <a:lnTo>
                    <a:pt x="138920" y="106074"/>
                  </a:lnTo>
                  <a:lnTo>
                    <a:pt x="140152" y="108404"/>
                  </a:lnTo>
                  <a:lnTo>
                    <a:pt x="142616" y="116039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SMARTInkAnnotation23"/>
            <p:cNvSpPr/>
            <p:nvPr/>
          </p:nvSpPr>
          <p:spPr>
            <a:xfrm>
              <a:off x="1112772" y="3696891"/>
              <a:ext cx="8940" cy="89298"/>
            </a:xfrm>
            <a:custGeom>
              <a:avLst/>
              <a:gdLst/>
              <a:ahLst/>
              <a:cxnLst/>
              <a:rect l="0" t="0" r="0" b="0"/>
              <a:pathLst>
                <a:path w="8940" h="89298">
                  <a:moveTo>
                    <a:pt x="0" y="0"/>
                  </a:moveTo>
                  <a:lnTo>
                    <a:pt x="0" y="4740"/>
                  </a:lnTo>
                  <a:lnTo>
                    <a:pt x="994" y="7129"/>
                  </a:lnTo>
                  <a:lnTo>
                    <a:pt x="2649" y="9713"/>
                  </a:lnTo>
                  <a:lnTo>
                    <a:pt x="4746" y="12428"/>
                  </a:lnTo>
                  <a:lnTo>
                    <a:pt x="6143" y="15231"/>
                  </a:lnTo>
                  <a:lnTo>
                    <a:pt x="7075" y="18091"/>
                  </a:lnTo>
                  <a:lnTo>
                    <a:pt x="7697" y="20991"/>
                  </a:lnTo>
                  <a:lnTo>
                    <a:pt x="8111" y="23915"/>
                  </a:lnTo>
                  <a:lnTo>
                    <a:pt x="8387" y="26857"/>
                  </a:lnTo>
                  <a:lnTo>
                    <a:pt x="8571" y="29811"/>
                  </a:lnTo>
                  <a:lnTo>
                    <a:pt x="8775" y="38384"/>
                  </a:lnTo>
                  <a:lnTo>
                    <a:pt x="8939" y="89297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SMARTInkAnnotation24"/>
            <p:cNvSpPr/>
            <p:nvPr/>
          </p:nvSpPr>
          <p:spPr>
            <a:xfrm>
              <a:off x="1085957" y="3580805"/>
              <a:ext cx="17878" cy="17860"/>
            </a:xfrm>
            <a:custGeom>
              <a:avLst/>
              <a:gdLst/>
              <a:ahLst/>
              <a:cxnLst/>
              <a:rect l="0" t="0" r="0" b="0"/>
              <a:pathLst>
                <a:path w="17878" h="17860">
                  <a:moveTo>
                    <a:pt x="0" y="17859"/>
                  </a:moveTo>
                  <a:lnTo>
                    <a:pt x="0" y="13119"/>
                  </a:lnTo>
                  <a:lnTo>
                    <a:pt x="993" y="11722"/>
                  </a:lnTo>
                  <a:lnTo>
                    <a:pt x="2648" y="10791"/>
                  </a:lnTo>
                  <a:lnTo>
                    <a:pt x="4745" y="10171"/>
                  </a:lnTo>
                  <a:lnTo>
                    <a:pt x="7136" y="8765"/>
                  </a:lnTo>
                  <a:lnTo>
                    <a:pt x="9723" y="6836"/>
                  </a:lnTo>
                  <a:lnTo>
                    <a:pt x="17877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SMARTInkAnnotation25"/>
            <p:cNvSpPr/>
            <p:nvPr/>
          </p:nvSpPr>
          <p:spPr>
            <a:xfrm>
              <a:off x="1184815" y="3647365"/>
              <a:ext cx="142484" cy="160621"/>
            </a:xfrm>
            <a:custGeom>
              <a:avLst/>
              <a:gdLst/>
              <a:ahLst/>
              <a:cxnLst/>
              <a:rect l="0" t="0" r="0" b="0"/>
              <a:pathLst>
                <a:path w="142484" h="160621">
                  <a:moveTo>
                    <a:pt x="115668" y="31666"/>
                  </a:moveTo>
                  <a:lnTo>
                    <a:pt x="115668" y="26926"/>
                  </a:lnTo>
                  <a:lnTo>
                    <a:pt x="116661" y="25529"/>
                  </a:lnTo>
                  <a:lnTo>
                    <a:pt x="118316" y="24598"/>
                  </a:lnTo>
                  <a:lnTo>
                    <a:pt x="123364" y="23104"/>
                  </a:lnTo>
                  <a:lnTo>
                    <a:pt x="123778" y="21990"/>
                  </a:lnTo>
                  <a:lnTo>
                    <a:pt x="124238" y="18105"/>
                  </a:lnTo>
                  <a:lnTo>
                    <a:pt x="124497" y="15080"/>
                  </a:lnTo>
                  <a:lnTo>
                    <a:pt x="121909" y="11727"/>
                  </a:lnTo>
                  <a:lnTo>
                    <a:pt x="119829" y="9444"/>
                  </a:lnTo>
                  <a:lnTo>
                    <a:pt x="117448" y="7922"/>
                  </a:lnTo>
                  <a:lnTo>
                    <a:pt x="114868" y="6907"/>
                  </a:lnTo>
                  <a:lnTo>
                    <a:pt x="112155" y="6230"/>
                  </a:lnTo>
                  <a:lnTo>
                    <a:pt x="109353" y="4787"/>
                  </a:lnTo>
                  <a:lnTo>
                    <a:pt x="106492" y="2833"/>
                  </a:lnTo>
                  <a:lnTo>
                    <a:pt x="103591" y="538"/>
                  </a:lnTo>
                  <a:lnTo>
                    <a:pt x="99672" y="0"/>
                  </a:lnTo>
                  <a:lnTo>
                    <a:pt x="95072" y="633"/>
                  </a:lnTo>
                  <a:lnTo>
                    <a:pt x="90019" y="2048"/>
                  </a:lnTo>
                  <a:lnTo>
                    <a:pt x="85657" y="2991"/>
                  </a:lnTo>
                  <a:lnTo>
                    <a:pt x="81756" y="3620"/>
                  </a:lnTo>
                  <a:lnTo>
                    <a:pt x="78162" y="4039"/>
                  </a:lnTo>
                  <a:lnTo>
                    <a:pt x="73780" y="5310"/>
                  </a:lnTo>
                  <a:lnTo>
                    <a:pt x="68872" y="7151"/>
                  </a:lnTo>
                  <a:lnTo>
                    <a:pt x="63614" y="9369"/>
                  </a:lnTo>
                  <a:lnTo>
                    <a:pt x="59115" y="11841"/>
                  </a:lnTo>
                  <a:lnTo>
                    <a:pt x="55123" y="14480"/>
                  </a:lnTo>
                  <a:lnTo>
                    <a:pt x="51468" y="17233"/>
                  </a:lnTo>
                  <a:lnTo>
                    <a:pt x="47046" y="20060"/>
                  </a:lnTo>
                  <a:lnTo>
                    <a:pt x="42110" y="22936"/>
                  </a:lnTo>
                  <a:lnTo>
                    <a:pt x="36834" y="25846"/>
                  </a:lnTo>
                  <a:lnTo>
                    <a:pt x="32324" y="29771"/>
                  </a:lnTo>
                  <a:lnTo>
                    <a:pt x="28323" y="34371"/>
                  </a:lnTo>
                  <a:lnTo>
                    <a:pt x="24663" y="39423"/>
                  </a:lnTo>
                  <a:lnTo>
                    <a:pt x="21230" y="43783"/>
                  </a:lnTo>
                  <a:lnTo>
                    <a:pt x="17948" y="47681"/>
                  </a:lnTo>
                  <a:lnTo>
                    <a:pt x="14767" y="51273"/>
                  </a:lnTo>
                  <a:lnTo>
                    <a:pt x="11653" y="55651"/>
                  </a:lnTo>
                  <a:lnTo>
                    <a:pt x="8584" y="60555"/>
                  </a:lnTo>
                  <a:lnTo>
                    <a:pt x="5545" y="65808"/>
                  </a:lnTo>
                  <a:lnTo>
                    <a:pt x="3518" y="71295"/>
                  </a:lnTo>
                  <a:lnTo>
                    <a:pt x="2167" y="76937"/>
                  </a:lnTo>
                  <a:lnTo>
                    <a:pt x="1267" y="82683"/>
                  </a:lnTo>
                  <a:lnTo>
                    <a:pt x="667" y="88497"/>
                  </a:lnTo>
                  <a:lnTo>
                    <a:pt x="266" y="94358"/>
                  </a:lnTo>
                  <a:lnTo>
                    <a:pt x="0" y="100250"/>
                  </a:lnTo>
                  <a:lnTo>
                    <a:pt x="815" y="106162"/>
                  </a:lnTo>
                  <a:lnTo>
                    <a:pt x="2351" y="112088"/>
                  </a:lnTo>
                  <a:lnTo>
                    <a:pt x="4369" y="118023"/>
                  </a:lnTo>
                  <a:lnTo>
                    <a:pt x="7701" y="122972"/>
                  </a:lnTo>
                  <a:lnTo>
                    <a:pt x="11908" y="127263"/>
                  </a:lnTo>
                  <a:lnTo>
                    <a:pt x="16699" y="131116"/>
                  </a:lnTo>
                  <a:lnTo>
                    <a:pt x="21880" y="134677"/>
                  </a:lnTo>
                  <a:lnTo>
                    <a:pt x="27320" y="138043"/>
                  </a:lnTo>
                  <a:lnTo>
                    <a:pt x="32933" y="141279"/>
                  </a:lnTo>
                  <a:lnTo>
                    <a:pt x="44466" y="147522"/>
                  </a:lnTo>
                  <a:lnTo>
                    <a:pt x="50323" y="150574"/>
                  </a:lnTo>
                  <a:lnTo>
                    <a:pt x="57207" y="153603"/>
                  </a:lnTo>
                  <a:lnTo>
                    <a:pt x="64776" y="156613"/>
                  </a:lnTo>
                  <a:lnTo>
                    <a:pt x="72801" y="159613"/>
                  </a:lnTo>
                  <a:lnTo>
                    <a:pt x="81131" y="160620"/>
                  </a:lnTo>
                  <a:lnTo>
                    <a:pt x="89663" y="160300"/>
                  </a:lnTo>
                  <a:lnTo>
                    <a:pt x="98331" y="159093"/>
                  </a:lnTo>
                  <a:lnTo>
                    <a:pt x="106096" y="158290"/>
                  </a:lnTo>
                  <a:lnTo>
                    <a:pt x="113260" y="157754"/>
                  </a:lnTo>
                  <a:lnTo>
                    <a:pt x="125522" y="157158"/>
                  </a:lnTo>
                  <a:lnTo>
                    <a:pt x="142483" y="156682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SMARTInkAnnotation26"/>
            <p:cNvSpPr/>
            <p:nvPr/>
          </p:nvSpPr>
          <p:spPr>
            <a:xfrm>
              <a:off x="1300516" y="3554016"/>
              <a:ext cx="35722" cy="223243"/>
            </a:xfrm>
            <a:custGeom>
              <a:avLst/>
              <a:gdLst/>
              <a:ahLst/>
              <a:cxnLst/>
              <a:rect l="0" t="0" r="0" b="0"/>
              <a:pathLst>
                <a:path w="35722" h="223243">
                  <a:moveTo>
                    <a:pt x="17844" y="0"/>
                  </a:moveTo>
                  <a:lnTo>
                    <a:pt x="17844" y="4740"/>
                  </a:lnTo>
                  <a:lnTo>
                    <a:pt x="16851" y="7129"/>
                  </a:lnTo>
                  <a:lnTo>
                    <a:pt x="15195" y="9713"/>
                  </a:lnTo>
                  <a:lnTo>
                    <a:pt x="13099" y="12429"/>
                  </a:lnTo>
                  <a:lnTo>
                    <a:pt x="11701" y="16223"/>
                  </a:lnTo>
                  <a:lnTo>
                    <a:pt x="10769" y="20738"/>
                  </a:lnTo>
                  <a:lnTo>
                    <a:pt x="10148" y="25731"/>
                  </a:lnTo>
                  <a:lnTo>
                    <a:pt x="9734" y="31045"/>
                  </a:lnTo>
                  <a:lnTo>
                    <a:pt x="9457" y="36571"/>
                  </a:lnTo>
                  <a:lnTo>
                    <a:pt x="9273" y="42240"/>
                  </a:lnTo>
                  <a:lnTo>
                    <a:pt x="8158" y="48004"/>
                  </a:lnTo>
                  <a:lnTo>
                    <a:pt x="6420" y="53830"/>
                  </a:lnTo>
                  <a:lnTo>
                    <a:pt x="4269" y="59699"/>
                  </a:lnTo>
                  <a:lnTo>
                    <a:pt x="2835" y="66589"/>
                  </a:lnTo>
                  <a:lnTo>
                    <a:pt x="1879" y="74158"/>
                  </a:lnTo>
                  <a:lnTo>
                    <a:pt x="1241" y="82181"/>
                  </a:lnTo>
                  <a:lnTo>
                    <a:pt x="817" y="89514"/>
                  </a:lnTo>
                  <a:lnTo>
                    <a:pt x="344" y="102953"/>
                  </a:lnTo>
                  <a:lnTo>
                    <a:pt x="41" y="127750"/>
                  </a:lnTo>
                  <a:lnTo>
                    <a:pt x="0" y="139790"/>
                  </a:lnTo>
                  <a:lnTo>
                    <a:pt x="982" y="145779"/>
                  </a:lnTo>
                  <a:lnTo>
                    <a:pt x="2630" y="151756"/>
                  </a:lnTo>
                  <a:lnTo>
                    <a:pt x="4722" y="157725"/>
                  </a:lnTo>
                  <a:lnTo>
                    <a:pt x="6116" y="163689"/>
                  </a:lnTo>
                  <a:lnTo>
                    <a:pt x="7046" y="169650"/>
                  </a:lnTo>
                  <a:lnTo>
                    <a:pt x="7666" y="175607"/>
                  </a:lnTo>
                  <a:lnTo>
                    <a:pt x="9072" y="180571"/>
                  </a:lnTo>
                  <a:lnTo>
                    <a:pt x="11003" y="184873"/>
                  </a:lnTo>
                  <a:lnTo>
                    <a:pt x="13283" y="188733"/>
                  </a:lnTo>
                  <a:lnTo>
                    <a:pt x="15797" y="192298"/>
                  </a:lnTo>
                  <a:lnTo>
                    <a:pt x="18465" y="195668"/>
                  </a:lnTo>
                  <a:lnTo>
                    <a:pt x="21238" y="198906"/>
                  </a:lnTo>
                  <a:lnTo>
                    <a:pt x="24079" y="202057"/>
                  </a:lnTo>
                  <a:lnTo>
                    <a:pt x="29885" y="208204"/>
                  </a:lnTo>
                  <a:lnTo>
                    <a:pt x="31830" y="211232"/>
                  </a:lnTo>
                  <a:lnTo>
                    <a:pt x="33127" y="214244"/>
                  </a:lnTo>
                  <a:lnTo>
                    <a:pt x="35721" y="223242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SMARTInkAnnotation27"/>
            <p:cNvSpPr/>
            <p:nvPr/>
          </p:nvSpPr>
          <p:spPr>
            <a:xfrm>
              <a:off x="1425625" y="3687961"/>
              <a:ext cx="8937" cy="116087"/>
            </a:xfrm>
            <a:custGeom>
              <a:avLst/>
              <a:gdLst/>
              <a:ahLst/>
              <a:cxnLst/>
              <a:rect l="0" t="0" r="0" b="0"/>
              <a:pathLst>
                <a:path w="8937" h="116087">
                  <a:moveTo>
                    <a:pt x="8936" y="0"/>
                  </a:moveTo>
                  <a:lnTo>
                    <a:pt x="8936" y="4740"/>
                  </a:lnTo>
                  <a:lnTo>
                    <a:pt x="7943" y="7129"/>
                  </a:lnTo>
                  <a:lnTo>
                    <a:pt x="6288" y="9714"/>
                  </a:lnTo>
                  <a:lnTo>
                    <a:pt x="4191" y="12429"/>
                  </a:lnTo>
                  <a:lnTo>
                    <a:pt x="2793" y="15231"/>
                  </a:lnTo>
                  <a:lnTo>
                    <a:pt x="1861" y="18092"/>
                  </a:lnTo>
                  <a:lnTo>
                    <a:pt x="1240" y="20991"/>
                  </a:lnTo>
                  <a:lnTo>
                    <a:pt x="826" y="24908"/>
                  </a:lnTo>
                  <a:lnTo>
                    <a:pt x="550" y="29504"/>
                  </a:lnTo>
                  <a:lnTo>
                    <a:pt x="243" y="39902"/>
                  </a:lnTo>
                  <a:lnTo>
                    <a:pt x="4" y="86168"/>
                  </a:lnTo>
                  <a:lnTo>
                    <a:pt x="0" y="96505"/>
                  </a:lnTo>
                  <a:lnTo>
                    <a:pt x="992" y="101048"/>
                  </a:lnTo>
                  <a:lnTo>
                    <a:pt x="2647" y="105068"/>
                  </a:lnTo>
                  <a:lnTo>
                    <a:pt x="8936" y="116086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SMARTInkAnnotation28"/>
            <p:cNvSpPr/>
            <p:nvPr/>
          </p:nvSpPr>
          <p:spPr>
            <a:xfrm>
              <a:off x="1398807" y="3571875"/>
              <a:ext cx="1" cy="17860"/>
            </a:xfrm>
            <a:custGeom>
              <a:avLst/>
              <a:gdLst/>
              <a:ahLst/>
              <a:cxnLst/>
              <a:rect l="0" t="0" r="0" b="0"/>
              <a:pathLst>
                <a:path w="1" h="17860">
                  <a:moveTo>
                    <a:pt x="0" y="17859"/>
                  </a:moveTo>
                  <a:lnTo>
                    <a:pt x="0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SMARTInkAnnotation29"/>
            <p:cNvSpPr/>
            <p:nvPr/>
          </p:nvSpPr>
          <p:spPr>
            <a:xfrm>
              <a:off x="1461581" y="3643313"/>
              <a:ext cx="164536" cy="178581"/>
            </a:xfrm>
            <a:custGeom>
              <a:avLst/>
              <a:gdLst/>
              <a:ahLst/>
              <a:cxnLst/>
              <a:rect l="0" t="0" r="0" b="0"/>
              <a:pathLst>
                <a:path w="164536" h="178581">
                  <a:moveTo>
                    <a:pt x="133874" y="0"/>
                  </a:moveTo>
                  <a:lnTo>
                    <a:pt x="7657" y="0"/>
                  </a:lnTo>
                  <a:lnTo>
                    <a:pt x="5037" y="992"/>
                  </a:lnTo>
                  <a:lnTo>
                    <a:pt x="3290" y="2645"/>
                  </a:lnTo>
                  <a:lnTo>
                    <a:pt x="486" y="7688"/>
                  </a:lnTo>
                  <a:lnTo>
                    <a:pt x="256" y="10086"/>
                  </a:lnTo>
                  <a:lnTo>
                    <a:pt x="103" y="13670"/>
                  </a:lnTo>
                  <a:lnTo>
                    <a:pt x="0" y="18042"/>
                  </a:lnTo>
                  <a:lnTo>
                    <a:pt x="925" y="21950"/>
                  </a:lnTo>
                  <a:lnTo>
                    <a:pt x="2535" y="25547"/>
                  </a:lnTo>
                  <a:lnTo>
                    <a:pt x="4602" y="28938"/>
                  </a:lnTo>
                  <a:lnTo>
                    <a:pt x="7966" y="32190"/>
                  </a:lnTo>
                  <a:lnTo>
                    <a:pt x="12195" y="35350"/>
                  </a:lnTo>
                  <a:lnTo>
                    <a:pt x="63091" y="68962"/>
                  </a:lnTo>
                  <a:lnTo>
                    <a:pt x="70795" y="75740"/>
                  </a:lnTo>
                  <a:lnTo>
                    <a:pt x="77917" y="83235"/>
                  </a:lnTo>
                  <a:lnTo>
                    <a:pt x="84651" y="91209"/>
                  </a:lnTo>
                  <a:lnTo>
                    <a:pt x="92120" y="98509"/>
                  </a:lnTo>
                  <a:lnTo>
                    <a:pt x="100079" y="105360"/>
                  </a:lnTo>
                  <a:lnTo>
                    <a:pt x="108365" y="111912"/>
                  </a:lnTo>
                  <a:lnTo>
                    <a:pt x="115875" y="118264"/>
                  </a:lnTo>
                  <a:lnTo>
                    <a:pt x="122868" y="124483"/>
                  </a:lnTo>
                  <a:lnTo>
                    <a:pt x="134942" y="135693"/>
                  </a:lnTo>
                  <a:lnTo>
                    <a:pt x="147322" y="147582"/>
                  </a:lnTo>
                  <a:lnTo>
                    <a:pt x="163479" y="163546"/>
                  </a:lnTo>
                  <a:lnTo>
                    <a:pt x="164535" y="166578"/>
                  </a:lnTo>
                  <a:lnTo>
                    <a:pt x="164247" y="169591"/>
                  </a:lnTo>
                  <a:lnTo>
                    <a:pt x="161393" y="176815"/>
                  </a:lnTo>
                  <a:lnTo>
                    <a:pt x="160165" y="177408"/>
                  </a:lnTo>
                  <a:lnTo>
                    <a:pt x="156153" y="178066"/>
                  </a:lnTo>
                  <a:lnTo>
                    <a:pt x="151059" y="178359"/>
                  </a:lnTo>
                  <a:lnTo>
                    <a:pt x="145485" y="178489"/>
                  </a:lnTo>
                  <a:lnTo>
                    <a:pt x="126109" y="178580"/>
                  </a:lnTo>
                  <a:lnTo>
                    <a:pt x="121745" y="177592"/>
                  </a:lnTo>
                  <a:lnTo>
                    <a:pt x="117843" y="175941"/>
                  </a:lnTo>
                  <a:lnTo>
                    <a:pt x="114248" y="173849"/>
                  </a:lnTo>
                  <a:lnTo>
                    <a:pt x="109865" y="171462"/>
                  </a:lnTo>
                  <a:lnTo>
                    <a:pt x="99699" y="166163"/>
                  </a:lnTo>
                  <a:lnTo>
                    <a:pt x="95200" y="164353"/>
                  </a:lnTo>
                  <a:lnTo>
                    <a:pt x="91207" y="163147"/>
                  </a:lnTo>
                  <a:lnTo>
                    <a:pt x="87553" y="162342"/>
                  </a:lnTo>
                  <a:lnTo>
                    <a:pt x="83130" y="161806"/>
                  </a:lnTo>
                  <a:lnTo>
                    <a:pt x="78195" y="161449"/>
                  </a:lnTo>
                  <a:lnTo>
                    <a:pt x="72918" y="161211"/>
                  </a:lnTo>
                  <a:lnTo>
                    <a:pt x="68408" y="160059"/>
                  </a:lnTo>
                  <a:lnTo>
                    <a:pt x="64407" y="158300"/>
                  </a:lnTo>
                  <a:lnTo>
                    <a:pt x="53427" y="151804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SMARTInkAnnotation30"/>
            <p:cNvSpPr/>
            <p:nvPr/>
          </p:nvSpPr>
          <p:spPr>
            <a:xfrm>
              <a:off x="1738472" y="3571875"/>
              <a:ext cx="8940" cy="232173"/>
            </a:xfrm>
            <a:custGeom>
              <a:avLst/>
              <a:gdLst/>
              <a:ahLst/>
              <a:cxnLst/>
              <a:rect l="0" t="0" r="0" b="0"/>
              <a:pathLst>
                <a:path w="8940" h="232173">
                  <a:moveTo>
                    <a:pt x="8939" y="0"/>
                  </a:moveTo>
                  <a:lnTo>
                    <a:pt x="8939" y="4740"/>
                  </a:lnTo>
                  <a:lnTo>
                    <a:pt x="7946" y="7129"/>
                  </a:lnTo>
                  <a:lnTo>
                    <a:pt x="6291" y="9713"/>
                  </a:lnTo>
                  <a:lnTo>
                    <a:pt x="4194" y="12429"/>
                  </a:lnTo>
                  <a:lnTo>
                    <a:pt x="2796" y="16223"/>
                  </a:lnTo>
                  <a:lnTo>
                    <a:pt x="1864" y="20737"/>
                  </a:lnTo>
                  <a:lnTo>
                    <a:pt x="1243" y="25731"/>
                  </a:lnTo>
                  <a:lnTo>
                    <a:pt x="829" y="31045"/>
                  </a:lnTo>
                  <a:lnTo>
                    <a:pt x="552" y="36571"/>
                  </a:lnTo>
                  <a:lnTo>
                    <a:pt x="368" y="42240"/>
                  </a:lnTo>
                  <a:lnTo>
                    <a:pt x="73" y="72726"/>
                  </a:lnTo>
                  <a:lnTo>
                    <a:pt x="0" y="201917"/>
                  </a:lnTo>
                  <a:lnTo>
                    <a:pt x="994" y="207041"/>
                  </a:lnTo>
                  <a:lnTo>
                    <a:pt x="2649" y="211449"/>
                  </a:lnTo>
                  <a:lnTo>
                    <a:pt x="4746" y="215380"/>
                  </a:lnTo>
                  <a:lnTo>
                    <a:pt x="6143" y="218993"/>
                  </a:lnTo>
                  <a:lnTo>
                    <a:pt x="7075" y="222394"/>
                  </a:lnTo>
                  <a:lnTo>
                    <a:pt x="8939" y="232172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SMARTInkAnnotation31"/>
            <p:cNvSpPr/>
            <p:nvPr/>
          </p:nvSpPr>
          <p:spPr>
            <a:xfrm>
              <a:off x="1675903" y="3714760"/>
              <a:ext cx="286035" cy="89288"/>
            </a:xfrm>
            <a:custGeom>
              <a:avLst/>
              <a:gdLst/>
              <a:ahLst/>
              <a:cxnLst/>
              <a:rect l="0" t="0" r="0" b="0"/>
              <a:pathLst>
                <a:path w="286035" h="89288">
                  <a:moveTo>
                    <a:pt x="0" y="8920"/>
                  </a:moveTo>
                  <a:lnTo>
                    <a:pt x="0" y="4179"/>
                  </a:lnTo>
                  <a:lnTo>
                    <a:pt x="1986" y="2782"/>
                  </a:lnTo>
                  <a:lnTo>
                    <a:pt x="9490" y="1231"/>
                  </a:lnTo>
                  <a:lnTo>
                    <a:pt x="14272" y="817"/>
                  </a:lnTo>
                  <a:lnTo>
                    <a:pt x="19446" y="542"/>
                  </a:lnTo>
                  <a:lnTo>
                    <a:pt x="24882" y="357"/>
                  </a:lnTo>
                  <a:lnTo>
                    <a:pt x="31485" y="1227"/>
                  </a:lnTo>
                  <a:lnTo>
                    <a:pt x="38868" y="2799"/>
                  </a:lnTo>
                  <a:lnTo>
                    <a:pt x="46768" y="4839"/>
                  </a:lnTo>
                  <a:lnTo>
                    <a:pt x="55015" y="6199"/>
                  </a:lnTo>
                  <a:lnTo>
                    <a:pt x="63492" y="7106"/>
                  </a:lnTo>
                  <a:lnTo>
                    <a:pt x="72123" y="7710"/>
                  </a:lnTo>
                  <a:lnTo>
                    <a:pt x="80857" y="8113"/>
                  </a:lnTo>
                  <a:lnTo>
                    <a:pt x="98506" y="8562"/>
                  </a:lnTo>
                  <a:lnTo>
                    <a:pt x="108377" y="9673"/>
                  </a:lnTo>
                  <a:lnTo>
                    <a:pt x="118930" y="11406"/>
                  </a:lnTo>
                  <a:lnTo>
                    <a:pt x="129939" y="13554"/>
                  </a:lnTo>
                  <a:lnTo>
                    <a:pt x="140257" y="14986"/>
                  </a:lnTo>
                  <a:lnTo>
                    <a:pt x="150116" y="15940"/>
                  </a:lnTo>
                  <a:lnTo>
                    <a:pt x="159667" y="16577"/>
                  </a:lnTo>
                  <a:lnTo>
                    <a:pt x="175577" y="17284"/>
                  </a:lnTo>
                  <a:lnTo>
                    <a:pt x="195702" y="17682"/>
                  </a:lnTo>
                  <a:lnTo>
                    <a:pt x="233561" y="17840"/>
                  </a:lnTo>
                  <a:lnTo>
                    <a:pt x="237147" y="16851"/>
                  </a:lnTo>
                  <a:lnTo>
                    <a:pt x="240532" y="15199"/>
                  </a:lnTo>
                  <a:lnTo>
                    <a:pt x="243781" y="13106"/>
                  </a:lnTo>
                  <a:lnTo>
                    <a:pt x="250040" y="10780"/>
                  </a:lnTo>
                  <a:lnTo>
                    <a:pt x="257405" y="9287"/>
                  </a:lnTo>
                  <a:lnTo>
                    <a:pt x="258009" y="8172"/>
                  </a:lnTo>
                  <a:lnTo>
                    <a:pt x="258412" y="6437"/>
                  </a:lnTo>
                  <a:lnTo>
                    <a:pt x="259059" y="1263"/>
                  </a:lnTo>
                  <a:lnTo>
                    <a:pt x="258119" y="839"/>
                  </a:lnTo>
                  <a:lnTo>
                    <a:pt x="249474" y="157"/>
                  </a:lnTo>
                  <a:lnTo>
                    <a:pt x="242969" y="64"/>
                  </a:lnTo>
                  <a:lnTo>
                    <a:pt x="216935" y="0"/>
                  </a:lnTo>
                  <a:lnTo>
                    <a:pt x="212159" y="989"/>
                  </a:lnTo>
                  <a:lnTo>
                    <a:pt x="207982" y="2640"/>
                  </a:lnTo>
                  <a:lnTo>
                    <a:pt x="204204" y="4733"/>
                  </a:lnTo>
                  <a:lnTo>
                    <a:pt x="199699" y="6129"/>
                  </a:lnTo>
                  <a:lnTo>
                    <a:pt x="194709" y="7059"/>
                  </a:lnTo>
                  <a:lnTo>
                    <a:pt x="189397" y="7679"/>
                  </a:lnTo>
                  <a:lnTo>
                    <a:pt x="183869" y="9085"/>
                  </a:lnTo>
                  <a:lnTo>
                    <a:pt x="178197" y="11014"/>
                  </a:lnTo>
                  <a:lnTo>
                    <a:pt x="172429" y="13293"/>
                  </a:lnTo>
                  <a:lnTo>
                    <a:pt x="167591" y="15803"/>
                  </a:lnTo>
                  <a:lnTo>
                    <a:pt x="163372" y="18469"/>
                  </a:lnTo>
                  <a:lnTo>
                    <a:pt x="159567" y="21239"/>
                  </a:lnTo>
                  <a:lnTo>
                    <a:pt x="156036" y="24078"/>
                  </a:lnTo>
                  <a:lnTo>
                    <a:pt x="152689" y="26963"/>
                  </a:lnTo>
                  <a:lnTo>
                    <a:pt x="149465" y="29878"/>
                  </a:lnTo>
                  <a:lnTo>
                    <a:pt x="147316" y="32814"/>
                  </a:lnTo>
                  <a:lnTo>
                    <a:pt x="145883" y="35763"/>
                  </a:lnTo>
                  <a:lnTo>
                    <a:pt x="144928" y="38722"/>
                  </a:lnTo>
                  <a:lnTo>
                    <a:pt x="144291" y="41686"/>
                  </a:lnTo>
                  <a:lnTo>
                    <a:pt x="143866" y="44655"/>
                  </a:lnTo>
                  <a:lnTo>
                    <a:pt x="143583" y="47626"/>
                  </a:lnTo>
                  <a:lnTo>
                    <a:pt x="143394" y="50599"/>
                  </a:lnTo>
                  <a:lnTo>
                    <a:pt x="143268" y="53573"/>
                  </a:lnTo>
                  <a:lnTo>
                    <a:pt x="143184" y="56548"/>
                  </a:lnTo>
                  <a:lnTo>
                    <a:pt x="144122" y="58531"/>
                  </a:lnTo>
                  <a:lnTo>
                    <a:pt x="145740" y="59853"/>
                  </a:lnTo>
                  <a:lnTo>
                    <a:pt x="147811" y="60735"/>
                  </a:lnTo>
                  <a:lnTo>
                    <a:pt x="155410" y="61714"/>
                  </a:lnTo>
                  <a:lnTo>
                    <a:pt x="160218" y="61975"/>
                  </a:lnTo>
                  <a:lnTo>
                    <a:pt x="165409" y="63142"/>
                  </a:lnTo>
                  <a:lnTo>
                    <a:pt x="170856" y="64912"/>
                  </a:lnTo>
                  <a:lnTo>
                    <a:pt x="176474" y="67084"/>
                  </a:lnTo>
                  <a:lnTo>
                    <a:pt x="182205" y="67539"/>
                  </a:lnTo>
                  <a:lnTo>
                    <a:pt x="188013" y="66851"/>
                  </a:lnTo>
                  <a:lnTo>
                    <a:pt x="193871" y="65400"/>
                  </a:lnTo>
                  <a:lnTo>
                    <a:pt x="198769" y="64433"/>
                  </a:lnTo>
                  <a:lnTo>
                    <a:pt x="206861" y="63358"/>
                  </a:lnTo>
                  <a:lnTo>
                    <a:pt x="211402" y="62079"/>
                  </a:lnTo>
                  <a:lnTo>
                    <a:pt x="216416" y="60234"/>
                  </a:lnTo>
                  <a:lnTo>
                    <a:pt x="221745" y="58012"/>
                  </a:lnTo>
                  <a:lnTo>
                    <a:pt x="230314" y="55544"/>
                  </a:lnTo>
                  <a:lnTo>
                    <a:pt x="233990" y="54885"/>
                  </a:lnTo>
                  <a:lnTo>
                    <a:pt x="237433" y="53453"/>
                  </a:lnTo>
                  <a:lnTo>
                    <a:pt x="240722" y="51507"/>
                  </a:lnTo>
                  <a:lnTo>
                    <a:pt x="243908" y="49218"/>
                  </a:lnTo>
                  <a:lnTo>
                    <a:pt x="247025" y="46699"/>
                  </a:lnTo>
                  <a:lnTo>
                    <a:pt x="250096" y="44028"/>
                  </a:lnTo>
                  <a:lnTo>
                    <a:pt x="257416" y="37352"/>
                  </a:lnTo>
                  <a:lnTo>
                    <a:pt x="258017" y="35812"/>
                  </a:lnTo>
                  <a:lnTo>
                    <a:pt x="258417" y="33793"/>
                  </a:lnTo>
                  <a:lnTo>
                    <a:pt x="259060" y="28164"/>
                  </a:lnTo>
                  <a:lnTo>
                    <a:pt x="259113" y="26710"/>
                  </a:lnTo>
                  <a:lnTo>
                    <a:pt x="259204" y="19212"/>
                  </a:lnTo>
                  <a:lnTo>
                    <a:pt x="259218" y="31187"/>
                  </a:lnTo>
                  <a:lnTo>
                    <a:pt x="260211" y="33687"/>
                  </a:lnTo>
                  <a:lnTo>
                    <a:pt x="261866" y="36345"/>
                  </a:lnTo>
                  <a:lnTo>
                    <a:pt x="263963" y="39109"/>
                  </a:lnTo>
                  <a:lnTo>
                    <a:pt x="265361" y="41944"/>
                  </a:lnTo>
                  <a:lnTo>
                    <a:pt x="266293" y="44827"/>
                  </a:lnTo>
                  <a:lnTo>
                    <a:pt x="266914" y="47741"/>
                  </a:lnTo>
                  <a:lnTo>
                    <a:pt x="267328" y="50675"/>
                  </a:lnTo>
                  <a:lnTo>
                    <a:pt x="267605" y="53624"/>
                  </a:lnTo>
                  <a:lnTo>
                    <a:pt x="267789" y="56582"/>
                  </a:lnTo>
                  <a:lnTo>
                    <a:pt x="268904" y="59546"/>
                  </a:lnTo>
                  <a:lnTo>
                    <a:pt x="270642" y="62514"/>
                  </a:lnTo>
                  <a:lnTo>
                    <a:pt x="272793" y="65485"/>
                  </a:lnTo>
                  <a:lnTo>
                    <a:pt x="274227" y="68458"/>
                  </a:lnTo>
                  <a:lnTo>
                    <a:pt x="275183" y="71433"/>
                  </a:lnTo>
                  <a:lnTo>
                    <a:pt x="275821" y="74407"/>
                  </a:lnTo>
                  <a:lnTo>
                    <a:pt x="277239" y="77383"/>
                  </a:lnTo>
                  <a:lnTo>
                    <a:pt x="279177" y="80359"/>
                  </a:lnTo>
                  <a:lnTo>
                    <a:pt x="286034" y="89287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SMARTInkAnnotation32"/>
            <p:cNvSpPr/>
            <p:nvPr/>
          </p:nvSpPr>
          <p:spPr>
            <a:xfrm>
              <a:off x="2015568" y="3679449"/>
              <a:ext cx="124726" cy="133483"/>
            </a:xfrm>
            <a:custGeom>
              <a:avLst/>
              <a:gdLst/>
              <a:ahLst/>
              <a:cxnLst/>
              <a:rect l="0" t="0" r="0" b="0"/>
              <a:pathLst>
                <a:path w="124726" h="133483">
                  <a:moveTo>
                    <a:pt x="8939" y="79949"/>
                  </a:moveTo>
                  <a:lnTo>
                    <a:pt x="8939" y="75209"/>
                  </a:lnTo>
                  <a:lnTo>
                    <a:pt x="7946" y="73813"/>
                  </a:lnTo>
                  <a:lnTo>
                    <a:pt x="6290" y="72882"/>
                  </a:lnTo>
                  <a:lnTo>
                    <a:pt x="4194" y="72261"/>
                  </a:lnTo>
                  <a:lnTo>
                    <a:pt x="3789" y="71847"/>
                  </a:lnTo>
                  <a:lnTo>
                    <a:pt x="4513" y="71572"/>
                  </a:lnTo>
                  <a:lnTo>
                    <a:pt x="8064" y="71129"/>
                  </a:lnTo>
                  <a:lnTo>
                    <a:pt x="8356" y="70100"/>
                  </a:lnTo>
                  <a:lnTo>
                    <a:pt x="8680" y="66312"/>
                  </a:lnTo>
                  <a:lnTo>
                    <a:pt x="8766" y="65896"/>
                  </a:lnTo>
                  <a:lnTo>
                    <a:pt x="8905" y="69714"/>
                  </a:lnTo>
                  <a:lnTo>
                    <a:pt x="8934" y="72832"/>
                  </a:lnTo>
                  <a:lnTo>
                    <a:pt x="8939" y="109650"/>
                  </a:lnTo>
                  <a:lnTo>
                    <a:pt x="7946" y="112648"/>
                  </a:lnTo>
                  <a:lnTo>
                    <a:pt x="6290" y="115639"/>
                  </a:lnTo>
                  <a:lnTo>
                    <a:pt x="4194" y="118625"/>
                  </a:lnTo>
                  <a:lnTo>
                    <a:pt x="2796" y="121608"/>
                  </a:lnTo>
                  <a:lnTo>
                    <a:pt x="1864" y="124589"/>
                  </a:lnTo>
                  <a:lnTo>
                    <a:pt x="10" y="133482"/>
                  </a:lnTo>
                  <a:lnTo>
                    <a:pt x="0" y="69649"/>
                  </a:lnTo>
                  <a:lnTo>
                    <a:pt x="993" y="65144"/>
                  </a:lnTo>
                  <a:lnTo>
                    <a:pt x="2649" y="60158"/>
                  </a:lnTo>
                  <a:lnTo>
                    <a:pt x="4746" y="54849"/>
                  </a:lnTo>
                  <a:lnTo>
                    <a:pt x="7136" y="49325"/>
                  </a:lnTo>
                  <a:lnTo>
                    <a:pt x="12441" y="37896"/>
                  </a:lnTo>
                  <a:lnTo>
                    <a:pt x="15247" y="33062"/>
                  </a:lnTo>
                  <a:lnTo>
                    <a:pt x="18110" y="28847"/>
                  </a:lnTo>
                  <a:lnTo>
                    <a:pt x="21012" y="25045"/>
                  </a:lnTo>
                  <a:lnTo>
                    <a:pt x="23940" y="21519"/>
                  </a:lnTo>
                  <a:lnTo>
                    <a:pt x="26885" y="18175"/>
                  </a:lnTo>
                  <a:lnTo>
                    <a:pt x="29841" y="14954"/>
                  </a:lnTo>
                  <a:lnTo>
                    <a:pt x="32806" y="12807"/>
                  </a:lnTo>
                  <a:lnTo>
                    <a:pt x="35775" y="11375"/>
                  </a:lnTo>
                  <a:lnTo>
                    <a:pt x="38748" y="10421"/>
                  </a:lnTo>
                  <a:lnTo>
                    <a:pt x="42716" y="8793"/>
                  </a:lnTo>
                  <a:lnTo>
                    <a:pt x="47348" y="6715"/>
                  </a:lnTo>
                  <a:lnTo>
                    <a:pt x="52422" y="4337"/>
                  </a:lnTo>
                  <a:lnTo>
                    <a:pt x="56798" y="2752"/>
                  </a:lnTo>
                  <a:lnTo>
                    <a:pt x="60708" y="1696"/>
                  </a:lnTo>
                  <a:lnTo>
                    <a:pt x="64308" y="991"/>
                  </a:lnTo>
                  <a:lnTo>
                    <a:pt x="68695" y="522"/>
                  </a:lnTo>
                  <a:lnTo>
                    <a:pt x="73605" y="209"/>
                  </a:lnTo>
                  <a:lnTo>
                    <a:pt x="78866" y="0"/>
                  </a:lnTo>
                  <a:lnTo>
                    <a:pt x="83366" y="853"/>
                  </a:lnTo>
                  <a:lnTo>
                    <a:pt x="87359" y="2414"/>
                  </a:lnTo>
                  <a:lnTo>
                    <a:pt x="91014" y="4447"/>
                  </a:lnTo>
                  <a:lnTo>
                    <a:pt x="94444" y="6794"/>
                  </a:lnTo>
                  <a:lnTo>
                    <a:pt x="97724" y="9351"/>
                  </a:lnTo>
                  <a:lnTo>
                    <a:pt x="100904" y="12048"/>
                  </a:lnTo>
                  <a:lnTo>
                    <a:pt x="104017" y="14838"/>
                  </a:lnTo>
                  <a:lnTo>
                    <a:pt x="110124" y="20584"/>
                  </a:lnTo>
                  <a:lnTo>
                    <a:pt x="112150" y="23505"/>
                  </a:lnTo>
                  <a:lnTo>
                    <a:pt x="113501" y="26445"/>
                  </a:lnTo>
                  <a:lnTo>
                    <a:pt x="114401" y="29397"/>
                  </a:lnTo>
                  <a:lnTo>
                    <a:pt x="115994" y="32357"/>
                  </a:lnTo>
                  <a:lnTo>
                    <a:pt x="118050" y="35323"/>
                  </a:lnTo>
                  <a:lnTo>
                    <a:pt x="120413" y="38292"/>
                  </a:lnTo>
                  <a:lnTo>
                    <a:pt x="121989" y="42256"/>
                  </a:lnTo>
                  <a:lnTo>
                    <a:pt x="123039" y="46883"/>
                  </a:lnTo>
                  <a:lnTo>
                    <a:pt x="123740" y="51952"/>
                  </a:lnTo>
                  <a:lnTo>
                    <a:pt x="124207" y="56323"/>
                  </a:lnTo>
                  <a:lnTo>
                    <a:pt x="124518" y="60230"/>
                  </a:lnTo>
                  <a:lnTo>
                    <a:pt x="124725" y="63826"/>
                  </a:lnTo>
                  <a:lnTo>
                    <a:pt x="123871" y="68209"/>
                  </a:lnTo>
                  <a:lnTo>
                    <a:pt x="122307" y="73114"/>
                  </a:lnTo>
                  <a:lnTo>
                    <a:pt x="120272" y="78369"/>
                  </a:lnTo>
                  <a:lnTo>
                    <a:pt x="118915" y="82865"/>
                  </a:lnTo>
                  <a:lnTo>
                    <a:pt x="118011" y="86854"/>
                  </a:lnTo>
                  <a:lnTo>
                    <a:pt x="117408" y="90505"/>
                  </a:lnTo>
                  <a:lnTo>
                    <a:pt x="116013" y="93932"/>
                  </a:lnTo>
                  <a:lnTo>
                    <a:pt x="114089" y="97209"/>
                  </a:lnTo>
                  <a:lnTo>
                    <a:pt x="111814" y="100385"/>
                  </a:lnTo>
                  <a:lnTo>
                    <a:pt x="110297" y="103495"/>
                  </a:lnTo>
                  <a:lnTo>
                    <a:pt x="109286" y="106561"/>
                  </a:lnTo>
                  <a:lnTo>
                    <a:pt x="108612" y="109596"/>
                  </a:lnTo>
                  <a:lnTo>
                    <a:pt x="108162" y="112613"/>
                  </a:lnTo>
                  <a:lnTo>
                    <a:pt x="107862" y="115615"/>
                  </a:lnTo>
                  <a:lnTo>
                    <a:pt x="107263" y="124598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SMARTInkAnnotation33"/>
            <p:cNvSpPr/>
            <p:nvPr/>
          </p:nvSpPr>
          <p:spPr>
            <a:xfrm>
              <a:off x="2239033" y="3571875"/>
              <a:ext cx="26816" cy="232173"/>
            </a:xfrm>
            <a:custGeom>
              <a:avLst/>
              <a:gdLst/>
              <a:ahLst/>
              <a:cxnLst/>
              <a:rect l="0" t="0" r="0" b="0"/>
              <a:pathLst>
                <a:path w="26816" h="232173">
                  <a:moveTo>
                    <a:pt x="26815" y="0"/>
                  </a:moveTo>
                  <a:lnTo>
                    <a:pt x="26815" y="100007"/>
                  </a:lnTo>
                  <a:lnTo>
                    <a:pt x="25822" y="107351"/>
                  </a:lnTo>
                  <a:lnTo>
                    <a:pt x="24167" y="114232"/>
                  </a:lnTo>
                  <a:lnTo>
                    <a:pt x="22070" y="120803"/>
                  </a:lnTo>
                  <a:lnTo>
                    <a:pt x="20672" y="128160"/>
                  </a:lnTo>
                  <a:lnTo>
                    <a:pt x="19740" y="136042"/>
                  </a:lnTo>
                  <a:lnTo>
                    <a:pt x="19119" y="144273"/>
                  </a:lnTo>
                  <a:lnTo>
                    <a:pt x="17712" y="151744"/>
                  </a:lnTo>
                  <a:lnTo>
                    <a:pt x="15781" y="158710"/>
                  </a:lnTo>
                  <a:lnTo>
                    <a:pt x="13500" y="165338"/>
                  </a:lnTo>
                  <a:lnTo>
                    <a:pt x="11979" y="171741"/>
                  </a:lnTo>
                  <a:lnTo>
                    <a:pt x="10966" y="177994"/>
                  </a:lnTo>
                  <a:lnTo>
                    <a:pt x="10290" y="184147"/>
                  </a:lnTo>
                  <a:lnTo>
                    <a:pt x="9839" y="190233"/>
                  </a:lnTo>
                  <a:lnTo>
                    <a:pt x="9539" y="196276"/>
                  </a:lnTo>
                  <a:lnTo>
                    <a:pt x="9116" y="211614"/>
                  </a:lnTo>
                  <a:lnTo>
                    <a:pt x="9057" y="215490"/>
                  </a:lnTo>
                  <a:lnTo>
                    <a:pt x="8024" y="219066"/>
                  </a:lnTo>
                  <a:lnTo>
                    <a:pt x="6343" y="222443"/>
                  </a:lnTo>
                  <a:lnTo>
                    <a:pt x="0" y="232172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SMARTInkAnnotation34"/>
            <p:cNvSpPr/>
            <p:nvPr/>
          </p:nvSpPr>
          <p:spPr>
            <a:xfrm>
              <a:off x="2185401" y="3714760"/>
              <a:ext cx="134080" cy="8921"/>
            </a:xfrm>
            <a:custGeom>
              <a:avLst/>
              <a:gdLst/>
              <a:ahLst/>
              <a:cxnLst/>
              <a:rect l="0" t="0" r="0" b="0"/>
              <a:pathLst>
                <a:path w="134080" h="8921">
                  <a:moveTo>
                    <a:pt x="0" y="8920"/>
                  </a:moveTo>
                  <a:lnTo>
                    <a:pt x="0" y="358"/>
                  </a:lnTo>
                  <a:lnTo>
                    <a:pt x="2649" y="154"/>
                  </a:lnTo>
                  <a:lnTo>
                    <a:pt x="4745" y="99"/>
                  </a:lnTo>
                  <a:lnTo>
                    <a:pt x="33453" y="0"/>
                  </a:lnTo>
                  <a:lnTo>
                    <a:pt x="39186" y="989"/>
                  </a:lnTo>
                  <a:lnTo>
                    <a:pt x="44995" y="2640"/>
                  </a:lnTo>
                  <a:lnTo>
                    <a:pt x="50853" y="4734"/>
                  </a:lnTo>
                  <a:lnTo>
                    <a:pt x="56745" y="6129"/>
                  </a:lnTo>
                  <a:lnTo>
                    <a:pt x="62659" y="7059"/>
                  </a:lnTo>
                  <a:lnTo>
                    <a:pt x="68589" y="7679"/>
                  </a:lnTo>
                  <a:lnTo>
                    <a:pt x="75521" y="8093"/>
                  </a:lnTo>
                  <a:lnTo>
                    <a:pt x="91169" y="8552"/>
                  </a:lnTo>
                  <a:lnTo>
                    <a:pt x="134079" y="892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SMARTInkAnnotation35"/>
            <p:cNvSpPr/>
            <p:nvPr/>
          </p:nvSpPr>
          <p:spPr>
            <a:xfrm>
              <a:off x="2641268" y="3518833"/>
              <a:ext cx="185915" cy="303074"/>
            </a:xfrm>
            <a:custGeom>
              <a:avLst/>
              <a:gdLst/>
              <a:ahLst/>
              <a:cxnLst/>
              <a:rect l="0" t="0" r="0" b="0"/>
              <a:pathLst>
                <a:path w="185915" h="303074">
                  <a:moveTo>
                    <a:pt x="125140" y="142339"/>
                  </a:moveTo>
                  <a:lnTo>
                    <a:pt x="162678" y="104839"/>
                  </a:lnTo>
                  <a:lnTo>
                    <a:pt x="166056" y="100472"/>
                  </a:lnTo>
                  <a:lnTo>
                    <a:pt x="169302" y="95576"/>
                  </a:lnTo>
                  <a:lnTo>
                    <a:pt x="172458" y="90328"/>
                  </a:lnTo>
                  <a:lnTo>
                    <a:pt x="175556" y="84845"/>
                  </a:lnTo>
                  <a:lnTo>
                    <a:pt x="181646" y="73460"/>
                  </a:lnTo>
                  <a:lnTo>
                    <a:pt x="183668" y="67647"/>
                  </a:lnTo>
                  <a:lnTo>
                    <a:pt x="185015" y="61786"/>
                  </a:lnTo>
                  <a:lnTo>
                    <a:pt x="185914" y="55895"/>
                  </a:lnTo>
                  <a:lnTo>
                    <a:pt x="185520" y="49983"/>
                  </a:lnTo>
                  <a:lnTo>
                    <a:pt x="184263" y="44057"/>
                  </a:lnTo>
                  <a:lnTo>
                    <a:pt x="182433" y="38123"/>
                  </a:lnTo>
                  <a:lnTo>
                    <a:pt x="177751" y="28883"/>
                  </a:lnTo>
                  <a:lnTo>
                    <a:pt x="172359" y="21469"/>
                  </a:lnTo>
                  <a:lnTo>
                    <a:pt x="166652" y="14866"/>
                  </a:lnTo>
                  <a:lnTo>
                    <a:pt x="162747" y="11717"/>
                  </a:lnTo>
                  <a:lnTo>
                    <a:pt x="158156" y="8625"/>
                  </a:lnTo>
                  <a:lnTo>
                    <a:pt x="153110" y="5571"/>
                  </a:lnTo>
                  <a:lnTo>
                    <a:pt x="148753" y="3535"/>
                  </a:lnTo>
                  <a:lnTo>
                    <a:pt x="144855" y="2178"/>
                  </a:lnTo>
                  <a:lnTo>
                    <a:pt x="141263" y="1274"/>
                  </a:lnTo>
                  <a:lnTo>
                    <a:pt x="136882" y="670"/>
                  </a:lnTo>
                  <a:lnTo>
                    <a:pt x="131975" y="268"/>
                  </a:lnTo>
                  <a:lnTo>
                    <a:pt x="126717" y="0"/>
                  </a:lnTo>
                  <a:lnTo>
                    <a:pt x="121226" y="813"/>
                  </a:lnTo>
                  <a:lnTo>
                    <a:pt x="115578" y="2348"/>
                  </a:lnTo>
                  <a:lnTo>
                    <a:pt x="109827" y="4363"/>
                  </a:lnTo>
                  <a:lnTo>
                    <a:pt x="105000" y="6699"/>
                  </a:lnTo>
                  <a:lnTo>
                    <a:pt x="100788" y="9248"/>
                  </a:lnTo>
                  <a:lnTo>
                    <a:pt x="96988" y="11940"/>
                  </a:lnTo>
                  <a:lnTo>
                    <a:pt x="92467" y="15719"/>
                  </a:lnTo>
                  <a:lnTo>
                    <a:pt x="87467" y="20223"/>
                  </a:lnTo>
                  <a:lnTo>
                    <a:pt x="82148" y="25209"/>
                  </a:lnTo>
                  <a:lnTo>
                    <a:pt x="76615" y="31510"/>
                  </a:lnTo>
                  <a:lnTo>
                    <a:pt x="70940" y="38687"/>
                  </a:lnTo>
                  <a:lnTo>
                    <a:pt x="65171" y="46449"/>
                  </a:lnTo>
                  <a:lnTo>
                    <a:pt x="60331" y="53608"/>
                  </a:lnTo>
                  <a:lnTo>
                    <a:pt x="56112" y="60364"/>
                  </a:lnTo>
                  <a:lnTo>
                    <a:pt x="52306" y="66853"/>
                  </a:lnTo>
                  <a:lnTo>
                    <a:pt x="47782" y="75148"/>
                  </a:lnTo>
                  <a:lnTo>
                    <a:pt x="37458" y="94948"/>
                  </a:lnTo>
                  <a:lnTo>
                    <a:pt x="32918" y="104792"/>
                  </a:lnTo>
                  <a:lnTo>
                    <a:pt x="28897" y="114331"/>
                  </a:lnTo>
                  <a:lnTo>
                    <a:pt x="25224" y="123667"/>
                  </a:lnTo>
                  <a:lnTo>
                    <a:pt x="18494" y="141978"/>
                  </a:lnTo>
                  <a:lnTo>
                    <a:pt x="15309" y="151027"/>
                  </a:lnTo>
                  <a:lnTo>
                    <a:pt x="13186" y="160038"/>
                  </a:lnTo>
                  <a:lnTo>
                    <a:pt x="11770" y="169021"/>
                  </a:lnTo>
                  <a:lnTo>
                    <a:pt x="10826" y="177986"/>
                  </a:lnTo>
                  <a:lnTo>
                    <a:pt x="9204" y="186940"/>
                  </a:lnTo>
                  <a:lnTo>
                    <a:pt x="7129" y="195886"/>
                  </a:lnTo>
                  <a:lnTo>
                    <a:pt x="4753" y="204825"/>
                  </a:lnTo>
                  <a:lnTo>
                    <a:pt x="3168" y="213762"/>
                  </a:lnTo>
                  <a:lnTo>
                    <a:pt x="2112" y="222697"/>
                  </a:lnTo>
                  <a:lnTo>
                    <a:pt x="1408" y="231630"/>
                  </a:lnTo>
                  <a:lnTo>
                    <a:pt x="939" y="240562"/>
                  </a:lnTo>
                  <a:lnTo>
                    <a:pt x="417" y="258423"/>
                  </a:lnTo>
                  <a:lnTo>
                    <a:pt x="83" y="280877"/>
                  </a:lnTo>
                  <a:lnTo>
                    <a:pt x="0" y="303073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SMARTInkAnnotation36"/>
            <p:cNvSpPr/>
            <p:nvPr/>
          </p:nvSpPr>
          <p:spPr>
            <a:xfrm>
              <a:off x="2569760" y="3679557"/>
              <a:ext cx="472311" cy="133383"/>
            </a:xfrm>
            <a:custGeom>
              <a:avLst/>
              <a:gdLst/>
              <a:ahLst/>
              <a:cxnLst/>
              <a:rect l="0" t="0" r="0" b="0"/>
              <a:pathLst>
                <a:path w="472311" h="133383">
                  <a:moveTo>
                    <a:pt x="0" y="26264"/>
                  </a:moveTo>
                  <a:lnTo>
                    <a:pt x="4745" y="26264"/>
                  </a:lnTo>
                  <a:lnTo>
                    <a:pt x="7136" y="25271"/>
                  </a:lnTo>
                  <a:lnTo>
                    <a:pt x="12441" y="21523"/>
                  </a:lnTo>
                  <a:lnTo>
                    <a:pt x="16240" y="20126"/>
                  </a:lnTo>
                  <a:lnTo>
                    <a:pt x="25756" y="18575"/>
                  </a:lnTo>
                  <a:lnTo>
                    <a:pt x="36608" y="20531"/>
                  </a:lnTo>
                  <a:lnTo>
                    <a:pt x="48052" y="23715"/>
                  </a:lnTo>
                  <a:lnTo>
                    <a:pt x="59759" y="25131"/>
                  </a:lnTo>
                  <a:lnTo>
                    <a:pt x="74232" y="28406"/>
                  </a:lnTo>
                  <a:lnTo>
                    <a:pt x="82263" y="30668"/>
                  </a:lnTo>
                  <a:lnTo>
                    <a:pt x="90596" y="32177"/>
                  </a:lnTo>
                  <a:lnTo>
                    <a:pt x="99131" y="33182"/>
                  </a:lnTo>
                  <a:lnTo>
                    <a:pt x="107800" y="33852"/>
                  </a:lnTo>
                  <a:lnTo>
                    <a:pt x="116560" y="35291"/>
                  </a:lnTo>
                  <a:lnTo>
                    <a:pt x="125379" y="37243"/>
                  </a:lnTo>
                  <a:lnTo>
                    <a:pt x="134238" y="39536"/>
                  </a:lnTo>
                  <a:lnTo>
                    <a:pt x="142130" y="42057"/>
                  </a:lnTo>
                  <a:lnTo>
                    <a:pt x="149378" y="44730"/>
                  </a:lnTo>
                  <a:lnTo>
                    <a:pt x="156196" y="47504"/>
                  </a:lnTo>
                  <a:lnTo>
                    <a:pt x="169069" y="50587"/>
                  </a:lnTo>
                  <a:lnTo>
                    <a:pt x="181411" y="52949"/>
                  </a:lnTo>
                  <a:lnTo>
                    <a:pt x="187484" y="54967"/>
                  </a:lnTo>
                  <a:lnTo>
                    <a:pt x="193518" y="57306"/>
                  </a:lnTo>
                  <a:lnTo>
                    <a:pt x="198534" y="59857"/>
                  </a:lnTo>
                  <a:lnTo>
                    <a:pt x="202871" y="62550"/>
                  </a:lnTo>
                  <a:lnTo>
                    <a:pt x="206756" y="65337"/>
                  </a:lnTo>
                  <a:lnTo>
                    <a:pt x="210339" y="68187"/>
                  </a:lnTo>
                  <a:lnTo>
                    <a:pt x="213721" y="71080"/>
                  </a:lnTo>
                  <a:lnTo>
                    <a:pt x="216968" y="74000"/>
                  </a:lnTo>
                  <a:lnTo>
                    <a:pt x="223225" y="79891"/>
                  </a:lnTo>
                  <a:lnTo>
                    <a:pt x="226285" y="82851"/>
                  </a:lnTo>
                  <a:lnTo>
                    <a:pt x="228324" y="85817"/>
                  </a:lnTo>
                  <a:lnTo>
                    <a:pt x="229684" y="88786"/>
                  </a:lnTo>
                  <a:lnTo>
                    <a:pt x="231866" y="95940"/>
                  </a:lnTo>
                  <a:lnTo>
                    <a:pt x="232163" y="99564"/>
                  </a:lnTo>
                  <a:lnTo>
                    <a:pt x="232243" y="101920"/>
                  </a:lnTo>
                  <a:lnTo>
                    <a:pt x="231303" y="104482"/>
                  </a:lnTo>
                  <a:lnTo>
                    <a:pt x="229683" y="107182"/>
                  </a:lnTo>
                  <a:lnTo>
                    <a:pt x="224693" y="113906"/>
                  </a:lnTo>
                  <a:lnTo>
                    <a:pt x="224010" y="117471"/>
                  </a:lnTo>
                  <a:lnTo>
                    <a:pt x="223828" y="119810"/>
                  </a:lnTo>
                  <a:lnTo>
                    <a:pt x="222714" y="121370"/>
                  </a:lnTo>
                  <a:lnTo>
                    <a:pt x="220977" y="122410"/>
                  </a:lnTo>
                  <a:lnTo>
                    <a:pt x="214637" y="124454"/>
                  </a:lnTo>
                  <a:lnTo>
                    <a:pt x="214575" y="121828"/>
                  </a:lnTo>
                  <a:lnTo>
                    <a:pt x="214529" y="103498"/>
                  </a:lnTo>
                  <a:lnTo>
                    <a:pt x="215521" y="100574"/>
                  </a:lnTo>
                  <a:lnTo>
                    <a:pt x="217175" y="97632"/>
                  </a:lnTo>
                  <a:lnTo>
                    <a:pt x="219272" y="94678"/>
                  </a:lnTo>
                  <a:lnTo>
                    <a:pt x="221662" y="90725"/>
                  </a:lnTo>
                  <a:lnTo>
                    <a:pt x="224249" y="86105"/>
                  </a:lnTo>
                  <a:lnTo>
                    <a:pt x="226967" y="81041"/>
                  </a:lnTo>
                  <a:lnTo>
                    <a:pt x="228779" y="76672"/>
                  </a:lnTo>
                  <a:lnTo>
                    <a:pt x="229987" y="72767"/>
                  </a:lnTo>
                  <a:lnTo>
                    <a:pt x="230792" y="69172"/>
                  </a:lnTo>
                  <a:lnTo>
                    <a:pt x="232322" y="65783"/>
                  </a:lnTo>
                  <a:lnTo>
                    <a:pt x="234335" y="62532"/>
                  </a:lnTo>
                  <a:lnTo>
                    <a:pt x="236671" y="59372"/>
                  </a:lnTo>
                  <a:lnTo>
                    <a:pt x="239220" y="56273"/>
                  </a:lnTo>
                  <a:lnTo>
                    <a:pt x="241914" y="53215"/>
                  </a:lnTo>
                  <a:lnTo>
                    <a:pt x="244703" y="50185"/>
                  </a:lnTo>
                  <a:lnTo>
                    <a:pt x="248548" y="47172"/>
                  </a:lnTo>
                  <a:lnTo>
                    <a:pt x="253098" y="44171"/>
                  </a:lnTo>
                  <a:lnTo>
                    <a:pt x="258117" y="41178"/>
                  </a:lnTo>
                  <a:lnTo>
                    <a:pt x="266343" y="37853"/>
                  </a:lnTo>
                  <a:lnTo>
                    <a:pt x="274303" y="36375"/>
                  </a:lnTo>
                  <a:lnTo>
                    <a:pt x="284462" y="35719"/>
                  </a:lnTo>
                  <a:lnTo>
                    <a:pt x="295598" y="32781"/>
                  </a:lnTo>
                  <a:lnTo>
                    <a:pt x="307169" y="29160"/>
                  </a:lnTo>
                  <a:lnTo>
                    <a:pt x="318932" y="27550"/>
                  </a:lnTo>
                  <a:lnTo>
                    <a:pt x="331977" y="26645"/>
                  </a:lnTo>
                  <a:lnTo>
                    <a:pt x="342133" y="26376"/>
                  </a:lnTo>
                  <a:lnTo>
                    <a:pt x="345283" y="27331"/>
                  </a:lnTo>
                  <a:lnTo>
                    <a:pt x="351431" y="31037"/>
                  </a:lnTo>
                  <a:lnTo>
                    <a:pt x="355732" y="33962"/>
                  </a:lnTo>
                  <a:lnTo>
                    <a:pt x="359386" y="37291"/>
                  </a:lnTo>
                  <a:lnTo>
                    <a:pt x="365080" y="42773"/>
                  </a:lnTo>
                  <a:lnTo>
                    <a:pt x="365547" y="44215"/>
                  </a:lnTo>
                  <a:lnTo>
                    <a:pt x="365858" y="46169"/>
                  </a:lnTo>
                  <a:lnTo>
                    <a:pt x="366066" y="48463"/>
                  </a:lnTo>
                  <a:lnTo>
                    <a:pt x="366204" y="50985"/>
                  </a:lnTo>
                  <a:lnTo>
                    <a:pt x="366358" y="56433"/>
                  </a:lnTo>
                  <a:lnTo>
                    <a:pt x="365406" y="59275"/>
                  </a:lnTo>
                  <a:lnTo>
                    <a:pt x="363778" y="62162"/>
                  </a:lnTo>
                  <a:lnTo>
                    <a:pt x="361699" y="65078"/>
                  </a:lnTo>
                  <a:lnTo>
                    <a:pt x="360314" y="68015"/>
                  </a:lnTo>
                  <a:lnTo>
                    <a:pt x="359390" y="70965"/>
                  </a:lnTo>
                  <a:lnTo>
                    <a:pt x="358774" y="73924"/>
                  </a:lnTo>
                  <a:lnTo>
                    <a:pt x="357370" y="76889"/>
                  </a:lnTo>
                  <a:lnTo>
                    <a:pt x="355441" y="79857"/>
                  </a:lnTo>
                  <a:lnTo>
                    <a:pt x="353162" y="82828"/>
                  </a:lnTo>
                  <a:lnTo>
                    <a:pt x="351642" y="85802"/>
                  </a:lnTo>
                  <a:lnTo>
                    <a:pt x="350630" y="88776"/>
                  </a:lnTo>
                  <a:lnTo>
                    <a:pt x="349954" y="91751"/>
                  </a:lnTo>
                  <a:lnTo>
                    <a:pt x="349504" y="95719"/>
                  </a:lnTo>
                  <a:lnTo>
                    <a:pt x="349204" y="100348"/>
                  </a:lnTo>
                  <a:lnTo>
                    <a:pt x="348871" y="109791"/>
                  </a:lnTo>
                  <a:lnTo>
                    <a:pt x="348723" y="117296"/>
                  </a:lnTo>
                  <a:lnTo>
                    <a:pt x="349676" y="119694"/>
                  </a:lnTo>
                  <a:lnTo>
                    <a:pt x="351305" y="121292"/>
                  </a:lnTo>
                  <a:lnTo>
                    <a:pt x="353384" y="122358"/>
                  </a:lnTo>
                  <a:lnTo>
                    <a:pt x="358343" y="126188"/>
                  </a:lnTo>
                  <a:lnTo>
                    <a:pt x="361056" y="128599"/>
                  </a:lnTo>
                  <a:lnTo>
                    <a:pt x="364851" y="130205"/>
                  </a:lnTo>
                  <a:lnTo>
                    <a:pt x="378689" y="132467"/>
                  </a:lnTo>
                  <a:lnTo>
                    <a:pt x="390513" y="133137"/>
                  </a:lnTo>
                  <a:lnTo>
                    <a:pt x="406156" y="133336"/>
                  </a:lnTo>
                  <a:lnTo>
                    <a:pt x="417551" y="133382"/>
                  </a:lnTo>
                  <a:lnTo>
                    <a:pt x="422378" y="132403"/>
                  </a:lnTo>
                  <a:lnTo>
                    <a:pt x="430389" y="128668"/>
                  </a:lnTo>
                  <a:lnTo>
                    <a:pt x="445228" y="120987"/>
                  </a:lnTo>
                  <a:lnTo>
                    <a:pt x="449767" y="118186"/>
                  </a:lnTo>
                  <a:lnTo>
                    <a:pt x="453787" y="115326"/>
                  </a:lnTo>
                  <a:lnTo>
                    <a:pt x="457459" y="112428"/>
                  </a:lnTo>
                  <a:lnTo>
                    <a:pt x="459908" y="109503"/>
                  </a:lnTo>
                  <a:lnTo>
                    <a:pt x="461541" y="106561"/>
                  </a:lnTo>
                  <a:lnTo>
                    <a:pt x="462629" y="103608"/>
                  </a:lnTo>
                  <a:lnTo>
                    <a:pt x="464347" y="99654"/>
                  </a:lnTo>
                  <a:lnTo>
                    <a:pt x="468905" y="89970"/>
                  </a:lnTo>
                  <a:lnTo>
                    <a:pt x="470518" y="84610"/>
                  </a:lnTo>
                  <a:lnTo>
                    <a:pt x="471594" y="79052"/>
                  </a:lnTo>
                  <a:lnTo>
                    <a:pt x="472310" y="73362"/>
                  </a:lnTo>
                  <a:lnTo>
                    <a:pt x="471795" y="68576"/>
                  </a:lnTo>
                  <a:lnTo>
                    <a:pt x="470459" y="64394"/>
                  </a:lnTo>
                  <a:lnTo>
                    <a:pt x="468574" y="60613"/>
                  </a:lnTo>
                  <a:lnTo>
                    <a:pt x="467317" y="56109"/>
                  </a:lnTo>
                  <a:lnTo>
                    <a:pt x="466480" y="51121"/>
                  </a:lnTo>
                  <a:lnTo>
                    <a:pt x="465922" y="45812"/>
                  </a:lnTo>
                  <a:lnTo>
                    <a:pt x="463563" y="41280"/>
                  </a:lnTo>
                  <a:lnTo>
                    <a:pt x="460004" y="37267"/>
                  </a:lnTo>
                  <a:lnTo>
                    <a:pt x="455646" y="33599"/>
                  </a:lnTo>
                  <a:lnTo>
                    <a:pt x="450754" y="30162"/>
                  </a:lnTo>
                  <a:lnTo>
                    <a:pt x="445506" y="26878"/>
                  </a:lnTo>
                  <a:lnTo>
                    <a:pt x="440021" y="23696"/>
                  </a:lnTo>
                  <a:lnTo>
                    <a:pt x="428629" y="17516"/>
                  </a:lnTo>
                  <a:lnTo>
                    <a:pt x="422811" y="14478"/>
                  </a:lnTo>
                  <a:lnTo>
                    <a:pt x="417939" y="11462"/>
                  </a:lnTo>
                  <a:lnTo>
                    <a:pt x="413698" y="8458"/>
                  </a:lnTo>
                  <a:lnTo>
                    <a:pt x="409877" y="5463"/>
                  </a:lnTo>
                  <a:lnTo>
                    <a:pt x="405343" y="3467"/>
                  </a:lnTo>
                  <a:lnTo>
                    <a:pt x="395009" y="1249"/>
                  </a:lnTo>
                  <a:lnTo>
                    <a:pt x="383795" y="263"/>
                  </a:lnTo>
                  <a:lnTo>
                    <a:pt x="378023" y="0"/>
                  </a:lnTo>
                  <a:lnTo>
                    <a:pt x="366314" y="2354"/>
                  </a:lnTo>
                  <a:lnTo>
                    <a:pt x="360411" y="4370"/>
                  </a:lnTo>
                  <a:lnTo>
                    <a:pt x="355482" y="6707"/>
                  </a:lnTo>
                  <a:lnTo>
                    <a:pt x="351203" y="9257"/>
                  </a:lnTo>
                  <a:lnTo>
                    <a:pt x="347357" y="11949"/>
                  </a:lnTo>
                  <a:lnTo>
                    <a:pt x="340435" y="14941"/>
                  </a:lnTo>
                  <a:lnTo>
                    <a:pt x="337199" y="15738"/>
                  </a:lnTo>
                  <a:lnTo>
                    <a:pt x="335042" y="18254"/>
                  </a:lnTo>
                  <a:lnTo>
                    <a:pt x="333604" y="21916"/>
                  </a:lnTo>
                  <a:lnTo>
                    <a:pt x="330727" y="35193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SMARTInkAnnotation37"/>
            <p:cNvSpPr/>
            <p:nvPr/>
          </p:nvSpPr>
          <p:spPr>
            <a:xfrm>
              <a:off x="3070330" y="3688125"/>
              <a:ext cx="276928" cy="133782"/>
            </a:xfrm>
            <a:custGeom>
              <a:avLst/>
              <a:gdLst/>
              <a:ahLst/>
              <a:cxnLst/>
              <a:rect l="0" t="0" r="0" b="0"/>
              <a:pathLst>
                <a:path w="276928" h="133782">
                  <a:moveTo>
                    <a:pt x="17867" y="17695"/>
                  </a:moveTo>
                  <a:lnTo>
                    <a:pt x="22613" y="22436"/>
                  </a:lnTo>
                  <a:lnTo>
                    <a:pt x="23017" y="23833"/>
                  </a:lnTo>
                  <a:lnTo>
                    <a:pt x="22293" y="24763"/>
                  </a:lnTo>
                  <a:lnTo>
                    <a:pt x="20818" y="25384"/>
                  </a:lnTo>
                  <a:lnTo>
                    <a:pt x="19834" y="26789"/>
                  </a:lnTo>
                  <a:lnTo>
                    <a:pt x="19179" y="28719"/>
                  </a:lnTo>
                  <a:lnTo>
                    <a:pt x="18741" y="30998"/>
                  </a:lnTo>
                  <a:lnTo>
                    <a:pt x="18450" y="34501"/>
                  </a:lnTo>
                  <a:lnTo>
                    <a:pt x="18256" y="38821"/>
                  </a:lnTo>
                  <a:lnTo>
                    <a:pt x="18126" y="43685"/>
                  </a:lnTo>
                  <a:lnTo>
                    <a:pt x="17046" y="47921"/>
                  </a:lnTo>
                  <a:lnTo>
                    <a:pt x="15334" y="51736"/>
                  </a:lnTo>
                  <a:lnTo>
                    <a:pt x="13198" y="55272"/>
                  </a:lnTo>
                  <a:lnTo>
                    <a:pt x="11775" y="58621"/>
                  </a:lnTo>
                  <a:lnTo>
                    <a:pt x="10826" y="61846"/>
                  </a:lnTo>
                  <a:lnTo>
                    <a:pt x="10193" y="64989"/>
                  </a:lnTo>
                  <a:lnTo>
                    <a:pt x="9772" y="68076"/>
                  </a:lnTo>
                  <a:lnTo>
                    <a:pt x="9491" y="71127"/>
                  </a:lnTo>
                  <a:lnTo>
                    <a:pt x="9303" y="74152"/>
                  </a:lnTo>
                  <a:lnTo>
                    <a:pt x="8185" y="77161"/>
                  </a:lnTo>
                  <a:lnTo>
                    <a:pt x="6446" y="80160"/>
                  </a:lnTo>
                  <a:lnTo>
                    <a:pt x="5" y="89112"/>
                  </a:lnTo>
                  <a:lnTo>
                    <a:pt x="0" y="89119"/>
                  </a:lnTo>
                  <a:lnTo>
                    <a:pt x="4738" y="84388"/>
                  </a:lnTo>
                  <a:lnTo>
                    <a:pt x="7128" y="82993"/>
                  </a:lnTo>
                  <a:lnTo>
                    <a:pt x="15237" y="80038"/>
                  </a:lnTo>
                  <a:lnTo>
                    <a:pt x="18100" y="78109"/>
                  </a:lnTo>
                  <a:lnTo>
                    <a:pt x="21002" y="75830"/>
                  </a:lnTo>
                  <a:lnTo>
                    <a:pt x="23930" y="72327"/>
                  </a:lnTo>
                  <a:lnTo>
                    <a:pt x="26875" y="68007"/>
                  </a:lnTo>
                  <a:lnTo>
                    <a:pt x="29831" y="63143"/>
                  </a:lnTo>
                  <a:lnTo>
                    <a:pt x="33788" y="58908"/>
                  </a:lnTo>
                  <a:lnTo>
                    <a:pt x="38413" y="55092"/>
                  </a:lnTo>
                  <a:lnTo>
                    <a:pt x="43482" y="51556"/>
                  </a:lnTo>
                  <a:lnTo>
                    <a:pt x="47855" y="48207"/>
                  </a:lnTo>
                  <a:lnTo>
                    <a:pt x="51764" y="44982"/>
                  </a:lnTo>
                  <a:lnTo>
                    <a:pt x="55363" y="41839"/>
                  </a:lnTo>
                  <a:lnTo>
                    <a:pt x="58755" y="37760"/>
                  </a:lnTo>
                  <a:lnTo>
                    <a:pt x="62009" y="33056"/>
                  </a:lnTo>
                  <a:lnTo>
                    <a:pt x="65172" y="27936"/>
                  </a:lnTo>
                  <a:lnTo>
                    <a:pt x="69267" y="23530"/>
                  </a:lnTo>
                  <a:lnTo>
                    <a:pt x="73984" y="19601"/>
                  </a:lnTo>
                  <a:lnTo>
                    <a:pt x="79114" y="15989"/>
                  </a:lnTo>
                  <a:lnTo>
                    <a:pt x="83528" y="12589"/>
                  </a:lnTo>
                  <a:lnTo>
                    <a:pt x="87463" y="9330"/>
                  </a:lnTo>
                  <a:lnTo>
                    <a:pt x="91080" y="6165"/>
                  </a:lnTo>
                  <a:lnTo>
                    <a:pt x="95478" y="4055"/>
                  </a:lnTo>
                  <a:lnTo>
                    <a:pt x="100396" y="2649"/>
                  </a:lnTo>
                  <a:lnTo>
                    <a:pt x="105661" y="1711"/>
                  </a:lnTo>
                  <a:lnTo>
                    <a:pt x="114159" y="670"/>
                  </a:lnTo>
                  <a:lnTo>
                    <a:pt x="121247" y="206"/>
                  </a:lnTo>
                  <a:lnTo>
                    <a:pt x="127708" y="0"/>
                  </a:lnTo>
                  <a:lnTo>
                    <a:pt x="131814" y="938"/>
                  </a:lnTo>
                  <a:lnTo>
                    <a:pt x="136539" y="2555"/>
                  </a:lnTo>
                  <a:lnTo>
                    <a:pt x="141674" y="4625"/>
                  </a:lnTo>
                  <a:lnTo>
                    <a:pt x="150029" y="6925"/>
                  </a:lnTo>
                  <a:lnTo>
                    <a:pt x="153647" y="7539"/>
                  </a:lnTo>
                  <a:lnTo>
                    <a:pt x="156060" y="8940"/>
                  </a:lnTo>
                  <a:lnTo>
                    <a:pt x="157668" y="10866"/>
                  </a:lnTo>
                  <a:lnTo>
                    <a:pt x="160447" y="16645"/>
                  </a:lnTo>
                  <a:lnTo>
                    <a:pt x="164994" y="25827"/>
                  </a:lnTo>
                  <a:lnTo>
                    <a:pt x="166603" y="30062"/>
                  </a:lnTo>
                  <a:lnTo>
                    <a:pt x="167676" y="33877"/>
                  </a:lnTo>
                  <a:lnTo>
                    <a:pt x="168392" y="37413"/>
                  </a:lnTo>
                  <a:lnTo>
                    <a:pt x="168869" y="41754"/>
                  </a:lnTo>
                  <a:lnTo>
                    <a:pt x="169186" y="46633"/>
                  </a:lnTo>
                  <a:lnTo>
                    <a:pt x="169399" y="51870"/>
                  </a:lnTo>
                  <a:lnTo>
                    <a:pt x="168547" y="57346"/>
                  </a:lnTo>
                  <a:lnTo>
                    <a:pt x="166986" y="62981"/>
                  </a:lnTo>
                  <a:lnTo>
                    <a:pt x="164952" y="68722"/>
                  </a:lnTo>
                  <a:lnTo>
                    <a:pt x="163596" y="73541"/>
                  </a:lnTo>
                  <a:lnTo>
                    <a:pt x="162692" y="77746"/>
                  </a:lnTo>
                  <a:lnTo>
                    <a:pt x="162089" y="81541"/>
                  </a:lnTo>
                  <a:lnTo>
                    <a:pt x="160694" y="85064"/>
                  </a:lnTo>
                  <a:lnTo>
                    <a:pt x="158772" y="88405"/>
                  </a:lnTo>
                  <a:lnTo>
                    <a:pt x="156496" y="91624"/>
                  </a:lnTo>
                  <a:lnTo>
                    <a:pt x="153986" y="94762"/>
                  </a:lnTo>
                  <a:lnTo>
                    <a:pt x="151319" y="97847"/>
                  </a:lnTo>
                  <a:lnTo>
                    <a:pt x="148549" y="100896"/>
                  </a:lnTo>
                  <a:lnTo>
                    <a:pt x="142821" y="106928"/>
                  </a:lnTo>
                  <a:lnTo>
                    <a:pt x="125543" y="124438"/>
                  </a:lnTo>
                  <a:lnTo>
                    <a:pt x="129998" y="119989"/>
                  </a:lnTo>
                  <a:lnTo>
                    <a:pt x="131354" y="117641"/>
                  </a:lnTo>
                  <a:lnTo>
                    <a:pt x="132259" y="115084"/>
                  </a:lnTo>
                  <a:lnTo>
                    <a:pt x="132862" y="112386"/>
                  </a:lnTo>
                  <a:lnTo>
                    <a:pt x="134257" y="109596"/>
                  </a:lnTo>
                  <a:lnTo>
                    <a:pt x="136181" y="106744"/>
                  </a:lnTo>
                  <a:lnTo>
                    <a:pt x="138456" y="103850"/>
                  </a:lnTo>
                  <a:lnTo>
                    <a:pt x="140966" y="99937"/>
                  </a:lnTo>
                  <a:lnTo>
                    <a:pt x="143633" y="95343"/>
                  </a:lnTo>
                  <a:lnTo>
                    <a:pt x="149244" y="84947"/>
                  </a:lnTo>
                  <a:lnTo>
                    <a:pt x="163900" y="56231"/>
                  </a:lnTo>
                  <a:lnTo>
                    <a:pt x="166867" y="51324"/>
                  </a:lnTo>
                  <a:lnTo>
                    <a:pt x="169839" y="47060"/>
                  </a:lnTo>
                  <a:lnTo>
                    <a:pt x="172813" y="43224"/>
                  </a:lnTo>
                  <a:lnTo>
                    <a:pt x="175789" y="38684"/>
                  </a:lnTo>
                  <a:lnTo>
                    <a:pt x="178766" y="33672"/>
                  </a:lnTo>
                  <a:lnTo>
                    <a:pt x="181744" y="28346"/>
                  </a:lnTo>
                  <a:lnTo>
                    <a:pt x="185715" y="23804"/>
                  </a:lnTo>
                  <a:lnTo>
                    <a:pt x="190350" y="19783"/>
                  </a:lnTo>
                  <a:lnTo>
                    <a:pt x="195425" y="16111"/>
                  </a:lnTo>
                  <a:lnTo>
                    <a:pt x="203714" y="12030"/>
                  </a:lnTo>
                  <a:lnTo>
                    <a:pt x="211701" y="9224"/>
                  </a:lnTo>
                  <a:lnTo>
                    <a:pt x="216612" y="7087"/>
                  </a:lnTo>
                  <a:lnTo>
                    <a:pt x="221872" y="4670"/>
                  </a:lnTo>
                  <a:lnTo>
                    <a:pt x="227365" y="3059"/>
                  </a:lnTo>
                  <a:lnTo>
                    <a:pt x="233014" y="1984"/>
                  </a:lnTo>
                  <a:lnTo>
                    <a:pt x="238766" y="1268"/>
                  </a:lnTo>
                  <a:lnTo>
                    <a:pt x="243594" y="791"/>
                  </a:lnTo>
                  <a:lnTo>
                    <a:pt x="251606" y="260"/>
                  </a:lnTo>
                  <a:lnTo>
                    <a:pt x="255133" y="1111"/>
                  </a:lnTo>
                  <a:lnTo>
                    <a:pt x="261701" y="4702"/>
                  </a:lnTo>
                  <a:lnTo>
                    <a:pt x="267930" y="6960"/>
                  </a:lnTo>
                  <a:lnTo>
                    <a:pt x="270982" y="7561"/>
                  </a:lnTo>
                  <a:lnTo>
                    <a:pt x="273017" y="8955"/>
                  </a:lnTo>
                  <a:lnTo>
                    <a:pt x="274373" y="10876"/>
                  </a:lnTo>
                  <a:lnTo>
                    <a:pt x="275277" y="13149"/>
                  </a:lnTo>
                  <a:lnTo>
                    <a:pt x="275880" y="15657"/>
                  </a:lnTo>
                  <a:lnTo>
                    <a:pt x="276282" y="18320"/>
                  </a:lnTo>
                  <a:lnTo>
                    <a:pt x="276550" y="21089"/>
                  </a:lnTo>
                  <a:lnTo>
                    <a:pt x="276728" y="24919"/>
                  </a:lnTo>
                  <a:lnTo>
                    <a:pt x="276927" y="34466"/>
                  </a:lnTo>
                  <a:lnTo>
                    <a:pt x="275986" y="38797"/>
                  </a:lnTo>
                  <a:lnTo>
                    <a:pt x="274366" y="42677"/>
                  </a:lnTo>
                  <a:lnTo>
                    <a:pt x="272293" y="46256"/>
                  </a:lnTo>
                  <a:lnTo>
                    <a:pt x="267341" y="55524"/>
                  </a:lnTo>
                  <a:lnTo>
                    <a:pt x="247243" y="95210"/>
                  </a:lnTo>
                  <a:lnTo>
                    <a:pt x="245272" y="101121"/>
                  </a:lnTo>
                  <a:lnTo>
                    <a:pt x="243958" y="107047"/>
                  </a:lnTo>
                  <a:lnTo>
                    <a:pt x="243082" y="112982"/>
                  </a:lnTo>
                  <a:lnTo>
                    <a:pt x="241506" y="117931"/>
                  </a:lnTo>
                  <a:lnTo>
                    <a:pt x="239461" y="122222"/>
                  </a:lnTo>
                  <a:lnTo>
                    <a:pt x="232393" y="133781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SMARTInkAnnotation38"/>
            <p:cNvSpPr/>
            <p:nvPr/>
          </p:nvSpPr>
          <p:spPr>
            <a:xfrm>
              <a:off x="621151" y="3982641"/>
              <a:ext cx="8940" cy="241102"/>
            </a:xfrm>
            <a:custGeom>
              <a:avLst/>
              <a:gdLst/>
              <a:ahLst/>
              <a:cxnLst/>
              <a:rect l="0" t="0" r="0" b="0"/>
              <a:pathLst>
                <a:path w="8940" h="241102">
                  <a:moveTo>
                    <a:pt x="8939" y="0"/>
                  </a:moveTo>
                  <a:lnTo>
                    <a:pt x="8939" y="138268"/>
                  </a:lnTo>
                  <a:lnTo>
                    <a:pt x="7945" y="144764"/>
                  </a:lnTo>
                  <a:lnTo>
                    <a:pt x="6290" y="151080"/>
                  </a:lnTo>
                  <a:lnTo>
                    <a:pt x="4193" y="157275"/>
                  </a:lnTo>
                  <a:lnTo>
                    <a:pt x="2796" y="164381"/>
                  </a:lnTo>
                  <a:lnTo>
                    <a:pt x="1864" y="172095"/>
                  </a:lnTo>
                  <a:lnTo>
                    <a:pt x="1242" y="180214"/>
                  </a:lnTo>
                  <a:lnTo>
                    <a:pt x="828" y="187611"/>
                  </a:lnTo>
                  <a:lnTo>
                    <a:pt x="368" y="201122"/>
                  </a:lnTo>
                  <a:lnTo>
                    <a:pt x="109" y="215144"/>
                  </a:lnTo>
                  <a:lnTo>
                    <a:pt x="0" y="241101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SMARTInkAnnotation39"/>
            <p:cNvSpPr/>
            <p:nvPr/>
          </p:nvSpPr>
          <p:spPr>
            <a:xfrm>
              <a:off x="522827" y="4107656"/>
              <a:ext cx="187711" cy="16511"/>
            </a:xfrm>
            <a:custGeom>
              <a:avLst/>
              <a:gdLst/>
              <a:ahLst/>
              <a:cxnLst/>
              <a:rect l="0" t="0" r="0" b="0"/>
              <a:pathLst>
                <a:path w="187711" h="16511">
                  <a:moveTo>
                    <a:pt x="0" y="8930"/>
                  </a:moveTo>
                  <a:lnTo>
                    <a:pt x="7696" y="1241"/>
                  </a:lnTo>
                  <a:lnTo>
                    <a:pt x="10097" y="827"/>
                  </a:lnTo>
                  <a:lnTo>
                    <a:pt x="13683" y="552"/>
                  </a:lnTo>
                  <a:lnTo>
                    <a:pt x="18061" y="368"/>
                  </a:lnTo>
                  <a:lnTo>
                    <a:pt x="28222" y="163"/>
                  </a:lnTo>
                  <a:lnTo>
                    <a:pt x="33712" y="109"/>
                  </a:lnTo>
                  <a:lnTo>
                    <a:pt x="39359" y="1065"/>
                  </a:lnTo>
                  <a:lnTo>
                    <a:pt x="45109" y="2694"/>
                  </a:lnTo>
                  <a:lnTo>
                    <a:pt x="50930" y="4772"/>
                  </a:lnTo>
                  <a:lnTo>
                    <a:pt x="57789" y="6158"/>
                  </a:lnTo>
                  <a:lnTo>
                    <a:pt x="65342" y="7082"/>
                  </a:lnTo>
                  <a:lnTo>
                    <a:pt x="73356" y="7698"/>
                  </a:lnTo>
                  <a:lnTo>
                    <a:pt x="81679" y="9101"/>
                  </a:lnTo>
                  <a:lnTo>
                    <a:pt x="90207" y="11028"/>
                  </a:lnTo>
                  <a:lnTo>
                    <a:pt x="98872" y="13305"/>
                  </a:lnTo>
                  <a:lnTo>
                    <a:pt x="106635" y="14823"/>
                  </a:lnTo>
                  <a:lnTo>
                    <a:pt x="113796" y="15835"/>
                  </a:lnTo>
                  <a:lnTo>
                    <a:pt x="120557" y="16510"/>
                  </a:lnTo>
                  <a:lnTo>
                    <a:pt x="128044" y="15968"/>
                  </a:lnTo>
                  <a:lnTo>
                    <a:pt x="136014" y="14614"/>
                  </a:lnTo>
                  <a:lnTo>
                    <a:pt x="144308" y="12719"/>
                  </a:lnTo>
                  <a:lnTo>
                    <a:pt x="151823" y="11457"/>
                  </a:lnTo>
                  <a:lnTo>
                    <a:pt x="158819" y="10614"/>
                  </a:lnTo>
                  <a:lnTo>
                    <a:pt x="165470" y="10053"/>
                  </a:lnTo>
                  <a:lnTo>
                    <a:pt x="170897" y="8686"/>
                  </a:lnTo>
                  <a:lnTo>
                    <a:pt x="175508" y="6783"/>
                  </a:lnTo>
                  <a:lnTo>
                    <a:pt x="187710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SMARTInkAnnotation40"/>
            <p:cNvSpPr/>
            <p:nvPr/>
          </p:nvSpPr>
          <p:spPr>
            <a:xfrm>
              <a:off x="719477" y="4000500"/>
              <a:ext cx="277095" cy="258962"/>
            </a:xfrm>
            <a:custGeom>
              <a:avLst/>
              <a:gdLst/>
              <a:ahLst/>
              <a:cxnLst/>
              <a:rect l="0" t="0" r="0" b="0"/>
              <a:pathLst>
                <a:path w="277095" h="258962">
                  <a:moveTo>
                    <a:pt x="35753" y="0"/>
                  </a:moveTo>
                  <a:lnTo>
                    <a:pt x="35753" y="85129"/>
                  </a:lnTo>
                  <a:lnTo>
                    <a:pt x="34760" y="92471"/>
                  </a:lnTo>
                  <a:lnTo>
                    <a:pt x="33104" y="100342"/>
                  </a:lnTo>
                  <a:lnTo>
                    <a:pt x="31008" y="108567"/>
                  </a:lnTo>
                  <a:lnTo>
                    <a:pt x="29610" y="117027"/>
                  </a:lnTo>
                  <a:lnTo>
                    <a:pt x="28678" y="125642"/>
                  </a:lnTo>
                  <a:lnTo>
                    <a:pt x="28057" y="134364"/>
                  </a:lnTo>
                  <a:lnTo>
                    <a:pt x="27643" y="142161"/>
                  </a:lnTo>
                  <a:lnTo>
                    <a:pt x="27183" y="156118"/>
                  </a:lnTo>
                  <a:lnTo>
                    <a:pt x="26066" y="162618"/>
                  </a:lnTo>
                  <a:lnTo>
                    <a:pt x="24329" y="168935"/>
                  </a:lnTo>
                  <a:lnTo>
                    <a:pt x="22178" y="175131"/>
                  </a:lnTo>
                  <a:lnTo>
                    <a:pt x="19751" y="180254"/>
                  </a:lnTo>
                  <a:lnTo>
                    <a:pt x="17140" y="184662"/>
                  </a:lnTo>
                  <a:lnTo>
                    <a:pt x="12583" y="192205"/>
                  </a:lnTo>
                  <a:lnTo>
                    <a:pt x="10557" y="198865"/>
                  </a:lnTo>
                  <a:lnTo>
                    <a:pt x="7009" y="205131"/>
                  </a:lnTo>
                  <a:lnTo>
                    <a:pt x="120" y="214154"/>
                  </a:lnTo>
                  <a:lnTo>
                    <a:pt x="23" y="207152"/>
                  </a:lnTo>
                  <a:lnTo>
                    <a:pt x="0" y="176811"/>
                  </a:lnTo>
                  <a:lnTo>
                    <a:pt x="993" y="172445"/>
                  </a:lnTo>
                  <a:lnTo>
                    <a:pt x="2648" y="167549"/>
                  </a:lnTo>
                  <a:lnTo>
                    <a:pt x="4744" y="162301"/>
                  </a:lnTo>
                  <a:lnTo>
                    <a:pt x="7135" y="157810"/>
                  </a:lnTo>
                  <a:lnTo>
                    <a:pt x="12440" y="150174"/>
                  </a:lnTo>
                  <a:lnTo>
                    <a:pt x="18108" y="143473"/>
                  </a:lnTo>
                  <a:lnTo>
                    <a:pt x="21010" y="140297"/>
                  </a:lnTo>
                  <a:lnTo>
                    <a:pt x="29532" y="134123"/>
                  </a:lnTo>
                  <a:lnTo>
                    <a:pt x="34585" y="131087"/>
                  </a:lnTo>
                  <a:lnTo>
                    <a:pt x="42848" y="127714"/>
                  </a:lnTo>
                  <a:lnTo>
                    <a:pt x="50824" y="126215"/>
                  </a:lnTo>
                  <a:lnTo>
                    <a:pt x="55732" y="125815"/>
                  </a:lnTo>
                  <a:lnTo>
                    <a:pt x="65489" y="125371"/>
                  </a:lnTo>
                  <a:lnTo>
                    <a:pt x="73136" y="125174"/>
                  </a:lnTo>
                  <a:lnTo>
                    <a:pt x="83025" y="125062"/>
                  </a:lnTo>
                  <a:lnTo>
                    <a:pt x="86138" y="126039"/>
                  </a:lnTo>
                  <a:lnTo>
                    <a:pt x="92245" y="129770"/>
                  </a:lnTo>
                  <a:lnTo>
                    <a:pt x="98270" y="134736"/>
                  </a:lnTo>
                  <a:lnTo>
                    <a:pt x="104259" y="140250"/>
                  </a:lnTo>
                  <a:lnTo>
                    <a:pt x="110230" y="146007"/>
                  </a:lnTo>
                  <a:lnTo>
                    <a:pt x="112220" y="148932"/>
                  </a:lnTo>
                  <a:lnTo>
                    <a:pt x="114431" y="154827"/>
                  </a:lnTo>
                  <a:lnTo>
                    <a:pt x="118062" y="160755"/>
                  </a:lnTo>
                  <a:lnTo>
                    <a:pt x="120421" y="163724"/>
                  </a:lnTo>
                  <a:lnTo>
                    <a:pt x="121994" y="167689"/>
                  </a:lnTo>
                  <a:lnTo>
                    <a:pt x="123042" y="172316"/>
                  </a:lnTo>
                  <a:lnTo>
                    <a:pt x="123741" y="177385"/>
                  </a:lnTo>
                  <a:lnTo>
                    <a:pt x="125200" y="181757"/>
                  </a:lnTo>
                  <a:lnTo>
                    <a:pt x="129470" y="189260"/>
                  </a:lnTo>
                  <a:lnTo>
                    <a:pt x="134678" y="195902"/>
                  </a:lnTo>
                  <a:lnTo>
                    <a:pt x="137457" y="199063"/>
                  </a:lnTo>
                  <a:lnTo>
                    <a:pt x="141296" y="201169"/>
                  </a:lnTo>
                  <a:lnTo>
                    <a:pt x="145842" y="202574"/>
                  </a:lnTo>
                  <a:lnTo>
                    <a:pt x="150859" y="203510"/>
                  </a:lnTo>
                  <a:lnTo>
                    <a:pt x="159082" y="207196"/>
                  </a:lnTo>
                  <a:lnTo>
                    <a:pt x="162665" y="209568"/>
                  </a:lnTo>
                  <a:lnTo>
                    <a:pt x="167040" y="211150"/>
                  </a:lnTo>
                  <a:lnTo>
                    <a:pt x="171943" y="212204"/>
                  </a:lnTo>
                  <a:lnTo>
                    <a:pt x="177198" y="212907"/>
                  </a:lnTo>
                  <a:lnTo>
                    <a:pt x="182688" y="213375"/>
                  </a:lnTo>
                  <a:lnTo>
                    <a:pt x="188334" y="213688"/>
                  </a:lnTo>
                  <a:lnTo>
                    <a:pt x="194085" y="213896"/>
                  </a:lnTo>
                  <a:lnTo>
                    <a:pt x="198911" y="213043"/>
                  </a:lnTo>
                  <a:lnTo>
                    <a:pt x="206923" y="209449"/>
                  </a:lnTo>
                  <a:lnTo>
                    <a:pt x="211443" y="208093"/>
                  </a:lnTo>
                  <a:lnTo>
                    <a:pt x="216443" y="207190"/>
                  </a:lnTo>
                  <a:lnTo>
                    <a:pt x="221762" y="206587"/>
                  </a:lnTo>
                  <a:lnTo>
                    <a:pt x="226302" y="204201"/>
                  </a:lnTo>
                  <a:lnTo>
                    <a:pt x="233994" y="196259"/>
                  </a:lnTo>
                  <a:lnTo>
                    <a:pt x="237436" y="191363"/>
                  </a:lnTo>
                  <a:lnTo>
                    <a:pt x="240723" y="186114"/>
                  </a:lnTo>
                  <a:lnTo>
                    <a:pt x="243908" y="180631"/>
                  </a:lnTo>
                  <a:lnTo>
                    <a:pt x="246032" y="174991"/>
                  </a:lnTo>
                  <a:lnTo>
                    <a:pt x="247447" y="169247"/>
                  </a:lnTo>
                  <a:lnTo>
                    <a:pt x="248391" y="163433"/>
                  </a:lnTo>
                  <a:lnTo>
                    <a:pt x="250013" y="157572"/>
                  </a:lnTo>
                  <a:lnTo>
                    <a:pt x="252088" y="151681"/>
                  </a:lnTo>
                  <a:lnTo>
                    <a:pt x="254464" y="145769"/>
                  </a:lnTo>
                  <a:lnTo>
                    <a:pt x="256048" y="140836"/>
                  </a:lnTo>
                  <a:lnTo>
                    <a:pt x="257105" y="136554"/>
                  </a:lnTo>
                  <a:lnTo>
                    <a:pt x="257809" y="132708"/>
                  </a:lnTo>
                  <a:lnTo>
                    <a:pt x="258278" y="128160"/>
                  </a:lnTo>
                  <a:lnTo>
                    <a:pt x="258591" y="123143"/>
                  </a:lnTo>
                  <a:lnTo>
                    <a:pt x="258939" y="113269"/>
                  </a:lnTo>
                  <a:lnTo>
                    <a:pt x="259134" y="102133"/>
                  </a:lnTo>
                  <a:lnTo>
                    <a:pt x="259180" y="95663"/>
                  </a:lnTo>
                  <a:lnTo>
                    <a:pt x="258199" y="92549"/>
                  </a:lnTo>
                  <a:lnTo>
                    <a:pt x="254461" y="86443"/>
                  </a:lnTo>
                  <a:lnTo>
                    <a:pt x="252074" y="84418"/>
                  </a:lnTo>
                  <a:lnTo>
                    <a:pt x="249489" y="83067"/>
                  </a:lnTo>
                  <a:lnTo>
                    <a:pt x="246772" y="82167"/>
                  </a:lnTo>
                  <a:lnTo>
                    <a:pt x="243968" y="82559"/>
                  </a:lnTo>
                  <a:lnTo>
                    <a:pt x="241106" y="83813"/>
                  </a:lnTo>
                  <a:lnTo>
                    <a:pt x="238204" y="85641"/>
                  </a:lnTo>
                  <a:lnTo>
                    <a:pt x="232332" y="87672"/>
                  </a:lnTo>
                  <a:lnTo>
                    <a:pt x="229376" y="88214"/>
                  </a:lnTo>
                  <a:lnTo>
                    <a:pt x="223442" y="91461"/>
                  </a:lnTo>
                  <a:lnTo>
                    <a:pt x="220469" y="93716"/>
                  </a:lnTo>
                  <a:lnTo>
                    <a:pt x="214518" y="101514"/>
                  </a:lnTo>
                  <a:lnTo>
                    <a:pt x="211541" y="106371"/>
                  </a:lnTo>
                  <a:lnTo>
                    <a:pt x="205584" y="114414"/>
                  </a:lnTo>
                  <a:lnTo>
                    <a:pt x="202605" y="117948"/>
                  </a:lnTo>
                  <a:lnTo>
                    <a:pt x="200619" y="122288"/>
                  </a:lnTo>
                  <a:lnTo>
                    <a:pt x="199295" y="127166"/>
                  </a:lnTo>
                  <a:lnTo>
                    <a:pt x="198412" y="132402"/>
                  </a:lnTo>
                  <a:lnTo>
                    <a:pt x="197824" y="136885"/>
                  </a:lnTo>
                  <a:lnTo>
                    <a:pt x="197170" y="144512"/>
                  </a:lnTo>
                  <a:lnTo>
                    <a:pt x="197989" y="149920"/>
                  </a:lnTo>
                  <a:lnTo>
                    <a:pt x="199528" y="156501"/>
                  </a:lnTo>
                  <a:lnTo>
                    <a:pt x="201547" y="163865"/>
                  </a:lnTo>
                  <a:lnTo>
                    <a:pt x="203886" y="170759"/>
                  </a:lnTo>
                  <a:lnTo>
                    <a:pt x="206439" y="177339"/>
                  </a:lnTo>
                  <a:lnTo>
                    <a:pt x="209134" y="183711"/>
                  </a:lnTo>
                  <a:lnTo>
                    <a:pt x="211924" y="188950"/>
                  </a:lnTo>
                  <a:lnTo>
                    <a:pt x="214777" y="193436"/>
                  </a:lnTo>
                  <a:lnTo>
                    <a:pt x="217672" y="197418"/>
                  </a:lnTo>
                  <a:lnTo>
                    <a:pt x="221589" y="202057"/>
                  </a:lnTo>
                  <a:lnTo>
                    <a:pt x="226186" y="207135"/>
                  </a:lnTo>
                  <a:lnTo>
                    <a:pt x="239498" y="221115"/>
                  </a:lnTo>
                  <a:lnTo>
                    <a:pt x="247474" y="228250"/>
                  </a:lnTo>
                  <a:lnTo>
                    <a:pt x="252381" y="231542"/>
                  </a:lnTo>
                  <a:lnTo>
                    <a:pt x="257639" y="234728"/>
                  </a:lnTo>
                  <a:lnTo>
                    <a:pt x="266130" y="240915"/>
                  </a:lnTo>
                  <a:lnTo>
                    <a:pt x="269785" y="243954"/>
                  </a:lnTo>
                  <a:lnTo>
                    <a:pt x="272221" y="246972"/>
                  </a:lnTo>
                  <a:lnTo>
                    <a:pt x="273845" y="249976"/>
                  </a:lnTo>
                  <a:lnTo>
                    <a:pt x="277094" y="258961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SMARTInkAnnotation41"/>
            <p:cNvSpPr/>
            <p:nvPr/>
          </p:nvSpPr>
          <p:spPr>
            <a:xfrm>
              <a:off x="1300851" y="4071938"/>
              <a:ext cx="115834" cy="194644"/>
            </a:xfrm>
            <a:custGeom>
              <a:avLst/>
              <a:gdLst/>
              <a:ahLst/>
              <a:cxnLst/>
              <a:rect l="0" t="0" r="0" b="0"/>
              <a:pathLst>
                <a:path w="115834" h="194644">
                  <a:moveTo>
                    <a:pt x="8570" y="8929"/>
                  </a:moveTo>
                  <a:lnTo>
                    <a:pt x="8570" y="43481"/>
                  </a:lnTo>
                  <a:lnTo>
                    <a:pt x="7577" y="48831"/>
                  </a:lnTo>
                  <a:lnTo>
                    <a:pt x="5922" y="54382"/>
                  </a:lnTo>
                  <a:lnTo>
                    <a:pt x="3825" y="60067"/>
                  </a:lnTo>
                  <a:lnTo>
                    <a:pt x="2427" y="66834"/>
                  </a:lnTo>
                  <a:lnTo>
                    <a:pt x="1495" y="74321"/>
                  </a:lnTo>
                  <a:lnTo>
                    <a:pt x="874" y="82289"/>
                  </a:lnTo>
                  <a:lnTo>
                    <a:pt x="460" y="89586"/>
                  </a:lnTo>
                  <a:lnTo>
                    <a:pt x="0" y="102985"/>
                  </a:lnTo>
                  <a:lnTo>
                    <a:pt x="870" y="109337"/>
                  </a:lnTo>
                  <a:lnTo>
                    <a:pt x="2444" y="115555"/>
                  </a:lnTo>
                  <a:lnTo>
                    <a:pt x="4486" y="121685"/>
                  </a:lnTo>
                  <a:lnTo>
                    <a:pt x="5847" y="127756"/>
                  </a:lnTo>
                  <a:lnTo>
                    <a:pt x="6755" y="133788"/>
                  </a:lnTo>
                  <a:lnTo>
                    <a:pt x="7360" y="139793"/>
                  </a:lnTo>
                  <a:lnTo>
                    <a:pt x="8757" y="145782"/>
                  </a:lnTo>
                  <a:lnTo>
                    <a:pt x="10681" y="151758"/>
                  </a:lnTo>
                  <a:lnTo>
                    <a:pt x="12957" y="157726"/>
                  </a:lnTo>
                  <a:lnTo>
                    <a:pt x="15467" y="162697"/>
                  </a:lnTo>
                  <a:lnTo>
                    <a:pt x="18134" y="167004"/>
                  </a:lnTo>
                  <a:lnTo>
                    <a:pt x="20905" y="170867"/>
                  </a:lnTo>
                  <a:lnTo>
                    <a:pt x="23746" y="174435"/>
                  </a:lnTo>
                  <a:lnTo>
                    <a:pt x="26633" y="177805"/>
                  </a:lnTo>
                  <a:lnTo>
                    <a:pt x="29550" y="181044"/>
                  </a:lnTo>
                  <a:lnTo>
                    <a:pt x="35441" y="187290"/>
                  </a:lnTo>
                  <a:lnTo>
                    <a:pt x="38402" y="190344"/>
                  </a:lnTo>
                  <a:lnTo>
                    <a:pt x="41369" y="192380"/>
                  </a:lnTo>
                  <a:lnTo>
                    <a:pt x="44341" y="193738"/>
                  </a:lnTo>
                  <a:lnTo>
                    <a:pt x="47315" y="194643"/>
                  </a:lnTo>
                  <a:lnTo>
                    <a:pt x="50291" y="194254"/>
                  </a:lnTo>
                  <a:lnTo>
                    <a:pt x="53268" y="193002"/>
                  </a:lnTo>
                  <a:lnTo>
                    <a:pt x="56246" y="191176"/>
                  </a:lnTo>
                  <a:lnTo>
                    <a:pt x="59224" y="189958"/>
                  </a:lnTo>
                  <a:lnTo>
                    <a:pt x="62203" y="189146"/>
                  </a:lnTo>
                  <a:lnTo>
                    <a:pt x="65182" y="188605"/>
                  </a:lnTo>
                  <a:lnTo>
                    <a:pt x="68161" y="186260"/>
                  </a:lnTo>
                  <a:lnTo>
                    <a:pt x="71141" y="182712"/>
                  </a:lnTo>
                  <a:lnTo>
                    <a:pt x="74120" y="178363"/>
                  </a:lnTo>
                  <a:lnTo>
                    <a:pt x="77099" y="174470"/>
                  </a:lnTo>
                  <a:lnTo>
                    <a:pt x="80079" y="170884"/>
                  </a:lnTo>
                  <a:lnTo>
                    <a:pt x="83058" y="167501"/>
                  </a:lnTo>
                  <a:lnTo>
                    <a:pt x="86038" y="162268"/>
                  </a:lnTo>
                  <a:lnTo>
                    <a:pt x="89017" y="155804"/>
                  </a:lnTo>
                  <a:lnTo>
                    <a:pt x="91997" y="148518"/>
                  </a:lnTo>
                  <a:lnTo>
                    <a:pt x="94976" y="141676"/>
                  </a:lnTo>
                  <a:lnTo>
                    <a:pt x="100935" y="128782"/>
                  </a:lnTo>
                  <a:lnTo>
                    <a:pt x="109874" y="110366"/>
                  </a:lnTo>
                  <a:lnTo>
                    <a:pt x="111860" y="103343"/>
                  </a:lnTo>
                  <a:lnTo>
                    <a:pt x="113185" y="95684"/>
                  </a:lnTo>
                  <a:lnTo>
                    <a:pt x="114067" y="87602"/>
                  </a:lnTo>
                  <a:lnTo>
                    <a:pt x="114656" y="80229"/>
                  </a:lnTo>
                  <a:lnTo>
                    <a:pt x="115048" y="73330"/>
                  </a:lnTo>
                  <a:lnTo>
                    <a:pt x="115484" y="61364"/>
                  </a:lnTo>
                  <a:lnTo>
                    <a:pt x="115678" y="52739"/>
                  </a:lnTo>
                  <a:lnTo>
                    <a:pt x="115833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SMARTInkAnnotation42"/>
            <p:cNvSpPr/>
            <p:nvPr/>
          </p:nvSpPr>
          <p:spPr>
            <a:xfrm>
              <a:off x="1452438" y="4072470"/>
              <a:ext cx="312851" cy="168567"/>
            </a:xfrm>
            <a:custGeom>
              <a:avLst/>
              <a:gdLst/>
              <a:ahLst/>
              <a:cxnLst/>
              <a:rect l="0" t="0" r="0" b="0"/>
              <a:pathLst>
                <a:path w="312851" h="168567">
                  <a:moveTo>
                    <a:pt x="0" y="97694"/>
                  </a:moveTo>
                  <a:lnTo>
                    <a:pt x="0" y="102434"/>
                  </a:lnTo>
                  <a:lnTo>
                    <a:pt x="1987" y="103831"/>
                  </a:lnTo>
                  <a:lnTo>
                    <a:pt x="9491" y="105382"/>
                  </a:lnTo>
                  <a:lnTo>
                    <a:pt x="16798" y="106072"/>
                  </a:lnTo>
                  <a:lnTo>
                    <a:pt x="24350" y="106378"/>
                  </a:lnTo>
                  <a:lnTo>
                    <a:pt x="45383" y="106575"/>
                  </a:lnTo>
                  <a:lnTo>
                    <a:pt x="51112" y="106591"/>
                  </a:lnTo>
                  <a:lnTo>
                    <a:pt x="55925" y="105610"/>
                  </a:lnTo>
                  <a:lnTo>
                    <a:pt x="63920" y="101873"/>
                  </a:lnTo>
                  <a:lnTo>
                    <a:pt x="78751" y="94192"/>
                  </a:lnTo>
                  <a:lnTo>
                    <a:pt x="83289" y="91391"/>
                  </a:lnTo>
                  <a:lnTo>
                    <a:pt x="87307" y="88531"/>
                  </a:lnTo>
                  <a:lnTo>
                    <a:pt x="90980" y="85632"/>
                  </a:lnTo>
                  <a:lnTo>
                    <a:pt x="95414" y="82707"/>
                  </a:lnTo>
                  <a:lnTo>
                    <a:pt x="100357" y="79765"/>
                  </a:lnTo>
                  <a:lnTo>
                    <a:pt x="105639" y="76812"/>
                  </a:lnTo>
                  <a:lnTo>
                    <a:pt x="110153" y="72859"/>
                  </a:lnTo>
                  <a:lnTo>
                    <a:pt x="114155" y="68238"/>
                  </a:lnTo>
                  <a:lnTo>
                    <a:pt x="117817" y="63174"/>
                  </a:lnTo>
                  <a:lnTo>
                    <a:pt x="121251" y="58805"/>
                  </a:lnTo>
                  <a:lnTo>
                    <a:pt x="124534" y="54902"/>
                  </a:lnTo>
                  <a:lnTo>
                    <a:pt x="127716" y="51307"/>
                  </a:lnTo>
                  <a:lnTo>
                    <a:pt x="130830" y="46925"/>
                  </a:lnTo>
                  <a:lnTo>
                    <a:pt x="133899" y="42020"/>
                  </a:lnTo>
                  <a:lnTo>
                    <a:pt x="136938" y="36766"/>
                  </a:lnTo>
                  <a:lnTo>
                    <a:pt x="138965" y="32270"/>
                  </a:lnTo>
                  <a:lnTo>
                    <a:pt x="140316" y="28282"/>
                  </a:lnTo>
                  <a:lnTo>
                    <a:pt x="141216" y="24630"/>
                  </a:lnTo>
                  <a:lnTo>
                    <a:pt x="140824" y="21203"/>
                  </a:lnTo>
                  <a:lnTo>
                    <a:pt x="139568" y="17927"/>
                  </a:lnTo>
                  <a:lnTo>
                    <a:pt x="137739" y="14751"/>
                  </a:lnTo>
                  <a:lnTo>
                    <a:pt x="136519" y="11640"/>
                  </a:lnTo>
                  <a:lnTo>
                    <a:pt x="135705" y="8575"/>
                  </a:lnTo>
                  <a:lnTo>
                    <a:pt x="135163" y="5539"/>
                  </a:lnTo>
                  <a:lnTo>
                    <a:pt x="133808" y="3516"/>
                  </a:lnTo>
                  <a:lnTo>
                    <a:pt x="131912" y="2166"/>
                  </a:lnTo>
                  <a:lnTo>
                    <a:pt x="129655" y="1266"/>
                  </a:lnTo>
                  <a:lnTo>
                    <a:pt x="121850" y="267"/>
                  </a:lnTo>
                  <a:lnTo>
                    <a:pt x="116987" y="0"/>
                  </a:lnTo>
                  <a:lnTo>
                    <a:pt x="112753" y="815"/>
                  </a:lnTo>
                  <a:lnTo>
                    <a:pt x="105399" y="4366"/>
                  </a:lnTo>
                  <a:lnTo>
                    <a:pt x="96172" y="9251"/>
                  </a:lnTo>
                  <a:lnTo>
                    <a:pt x="56485" y="29283"/>
                  </a:lnTo>
                  <a:lnTo>
                    <a:pt x="51561" y="33235"/>
                  </a:lnTo>
                  <a:lnTo>
                    <a:pt x="47285" y="37854"/>
                  </a:lnTo>
                  <a:lnTo>
                    <a:pt x="43442" y="42918"/>
                  </a:lnTo>
                  <a:lnTo>
                    <a:pt x="39886" y="48278"/>
                  </a:lnTo>
                  <a:lnTo>
                    <a:pt x="36523" y="53836"/>
                  </a:lnTo>
                  <a:lnTo>
                    <a:pt x="33287" y="59526"/>
                  </a:lnTo>
                  <a:lnTo>
                    <a:pt x="31130" y="65303"/>
                  </a:lnTo>
                  <a:lnTo>
                    <a:pt x="29692" y="71139"/>
                  </a:lnTo>
                  <a:lnTo>
                    <a:pt x="28733" y="77014"/>
                  </a:lnTo>
                  <a:lnTo>
                    <a:pt x="28094" y="82916"/>
                  </a:lnTo>
                  <a:lnTo>
                    <a:pt x="27668" y="88833"/>
                  </a:lnTo>
                  <a:lnTo>
                    <a:pt x="27384" y="94764"/>
                  </a:lnTo>
                  <a:lnTo>
                    <a:pt x="28188" y="99709"/>
                  </a:lnTo>
                  <a:lnTo>
                    <a:pt x="29717" y="103998"/>
                  </a:lnTo>
                  <a:lnTo>
                    <a:pt x="39307" y="122752"/>
                  </a:lnTo>
                  <a:lnTo>
                    <a:pt x="43089" y="128289"/>
                  </a:lnTo>
                  <a:lnTo>
                    <a:pt x="47596" y="133967"/>
                  </a:lnTo>
                  <a:lnTo>
                    <a:pt x="52587" y="139735"/>
                  </a:lnTo>
                  <a:lnTo>
                    <a:pt x="57901" y="144573"/>
                  </a:lnTo>
                  <a:lnTo>
                    <a:pt x="63430" y="148790"/>
                  </a:lnTo>
                  <a:lnTo>
                    <a:pt x="69103" y="152594"/>
                  </a:lnTo>
                  <a:lnTo>
                    <a:pt x="74870" y="156122"/>
                  </a:lnTo>
                  <a:lnTo>
                    <a:pt x="80702" y="159466"/>
                  </a:lnTo>
                  <a:lnTo>
                    <a:pt x="86576" y="162688"/>
                  </a:lnTo>
                  <a:lnTo>
                    <a:pt x="92479" y="164836"/>
                  </a:lnTo>
                  <a:lnTo>
                    <a:pt x="98400" y="166268"/>
                  </a:lnTo>
                  <a:lnTo>
                    <a:pt x="104334" y="167222"/>
                  </a:lnTo>
                  <a:lnTo>
                    <a:pt x="110276" y="167859"/>
                  </a:lnTo>
                  <a:lnTo>
                    <a:pt x="116224" y="168283"/>
                  </a:lnTo>
                  <a:lnTo>
                    <a:pt x="122175" y="168566"/>
                  </a:lnTo>
                  <a:lnTo>
                    <a:pt x="127137" y="167763"/>
                  </a:lnTo>
                  <a:lnTo>
                    <a:pt x="135297" y="164223"/>
                  </a:lnTo>
                  <a:lnTo>
                    <a:pt x="150220" y="156653"/>
                  </a:lnTo>
                  <a:lnTo>
                    <a:pt x="154771" y="153867"/>
                  </a:lnTo>
                  <a:lnTo>
                    <a:pt x="158799" y="151018"/>
                  </a:lnTo>
                  <a:lnTo>
                    <a:pt x="162477" y="148126"/>
                  </a:lnTo>
                  <a:lnTo>
                    <a:pt x="164929" y="144214"/>
                  </a:lnTo>
                  <a:lnTo>
                    <a:pt x="166564" y="139621"/>
                  </a:lnTo>
                  <a:lnTo>
                    <a:pt x="167653" y="134575"/>
                  </a:lnTo>
                  <a:lnTo>
                    <a:pt x="169373" y="130219"/>
                  </a:lnTo>
                  <a:lnTo>
                    <a:pt x="171513" y="126322"/>
                  </a:lnTo>
                  <a:lnTo>
                    <a:pt x="173932" y="122733"/>
                  </a:lnTo>
                  <a:lnTo>
                    <a:pt x="175545" y="119347"/>
                  </a:lnTo>
                  <a:lnTo>
                    <a:pt x="176621" y="116098"/>
                  </a:lnTo>
                  <a:lnTo>
                    <a:pt x="177338" y="112940"/>
                  </a:lnTo>
                  <a:lnTo>
                    <a:pt x="178809" y="109843"/>
                  </a:lnTo>
                  <a:lnTo>
                    <a:pt x="180783" y="106785"/>
                  </a:lnTo>
                  <a:lnTo>
                    <a:pt x="186342" y="99490"/>
                  </a:lnTo>
                  <a:lnTo>
                    <a:pt x="187102" y="95847"/>
                  </a:lnTo>
                  <a:lnTo>
                    <a:pt x="187675" y="89179"/>
                  </a:lnTo>
                  <a:lnTo>
                    <a:pt x="187710" y="114758"/>
                  </a:lnTo>
                  <a:lnTo>
                    <a:pt x="186717" y="118992"/>
                  </a:lnTo>
                  <a:lnTo>
                    <a:pt x="185061" y="122806"/>
                  </a:lnTo>
                  <a:lnTo>
                    <a:pt x="182965" y="126342"/>
                  </a:lnTo>
                  <a:lnTo>
                    <a:pt x="181567" y="129691"/>
                  </a:lnTo>
                  <a:lnTo>
                    <a:pt x="180635" y="132916"/>
                  </a:lnTo>
                  <a:lnTo>
                    <a:pt x="180014" y="136058"/>
                  </a:lnTo>
                  <a:lnTo>
                    <a:pt x="178607" y="139145"/>
                  </a:lnTo>
                  <a:lnTo>
                    <a:pt x="176675" y="142195"/>
                  </a:lnTo>
                  <a:lnTo>
                    <a:pt x="174395" y="145221"/>
                  </a:lnTo>
                  <a:lnTo>
                    <a:pt x="172874" y="148230"/>
                  </a:lnTo>
                  <a:lnTo>
                    <a:pt x="171860" y="151229"/>
                  </a:lnTo>
                  <a:lnTo>
                    <a:pt x="169843" y="160156"/>
                  </a:lnTo>
                  <a:lnTo>
                    <a:pt x="169834" y="147769"/>
                  </a:lnTo>
                  <a:lnTo>
                    <a:pt x="170827" y="143975"/>
                  </a:lnTo>
                  <a:lnTo>
                    <a:pt x="172482" y="139462"/>
                  </a:lnTo>
                  <a:lnTo>
                    <a:pt x="174579" y="134469"/>
                  </a:lnTo>
                  <a:lnTo>
                    <a:pt x="175976" y="129156"/>
                  </a:lnTo>
                  <a:lnTo>
                    <a:pt x="176908" y="123630"/>
                  </a:lnTo>
                  <a:lnTo>
                    <a:pt x="177529" y="117961"/>
                  </a:lnTo>
                  <a:lnTo>
                    <a:pt x="177943" y="113190"/>
                  </a:lnTo>
                  <a:lnTo>
                    <a:pt x="178219" y="109017"/>
                  </a:lnTo>
                  <a:lnTo>
                    <a:pt x="178403" y="105242"/>
                  </a:lnTo>
                  <a:lnTo>
                    <a:pt x="179519" y="100742"/>
                  </a:lnTo>
                  <a:lnTo>
                    <a:pt x="181257" y="95757"/>
                  </a:lnTo>
                  <a:lnTo>
                    <a:pt x="183408" y="90450"/>
                  </a:lnTo>
                  <a:lnTo>
                    <a:pt x="184842" y="85919"/>
                  </a:lnTo>
                  <a:lnTo>
                    <a:pt x="185798" y="81907"/>
                  </a:lnTo>
                  <a:lnTo>
                    <a:pt x="186436" y="78239"/>
                  </a:lnTo>
                  <a:lnTo>
                    <a:pt x="187854" y="74802"/>
                  </a:lnTo>
                  <a:lnTo>
                    <a:pt x="189792" y="71519"/>
                  </a:lnTo>
                  <a:lnTo>
                    <a:pt x="192078" y="68337"/>
                  </a:lnTo>
                  <a:lnTo>
                    <a:pt x="194594" y="66217"/>
                  </a:lnTo>
                  <a:lnTo>
                    <a:pt x="197266" y="64803"/>
                  </a:lnTo>
                  <a:lnTo>
                    <a:pt x="200039" y="63860"/>
                  </a:lnTo>
                  <a:lnTo>
                    <a:pt x="205770" y="60167"/>
                  </a:lnTo>
                  <a:lnTo>
                    <a:pt x="208689" y="57793"/>
                  </a:lnTo>
                  <a:lnTo>
                    <a:pt x="211627" y="56211"/>
                  </a:lnTo>
                  <a:lnTo>
                    <a:pt x="217542" y="54453"/>
                  </a:lnTo>
                  <a:lnTo>
                    <a:pt x="226455" y="53463"/>
                  </a:lnTo>
                  <a:lnTo>
                    <a:pt x="235386" y="53169"/>
                  </a:lnTo>
                  <a:lnTo>
                    <a:pt x="260956" y="53056"/>
                  </a:lnTo>
                  <a:lnTo>
                    <a:pt x="264350" y="54045"/>
                  </a:lnTo>
                  <a:lnTo>
                    <a:pt x="273871" y="59184"/>
                  </a:lnTo>
                  <a:lnTo>
                    <a:pt x="279966" y="60735"/>
                  </a:lnTo>
                  <a:lnTo>
                    <a:pt x="288982" y="61608"/>
                  </a:lnTo>
                  <a:lnTo>
                    <a:pt x="297943" y="61866"/>
                  </a:lnTo>
                  <a:lnTo>
                    <a:pt x="305774" y="61961"/>
                  </a:lnTo>
                  <a:lnTo>
                    <a:pt x="308133" y="61966"/>
                  </a:lnTo>
                  <a:lnTo>
                    <a:pt x="309705" y="60977"/>
                  </a:lnTo>
                  <a:lnTo>
                    <a:pt x="310754" y="59325"/>
                  </a:lnTo>
                  <a:lnTo>
                    <a:pt x="312850" y="53046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SMARTInkAnnotation43"/>
            <p:cNvSpPr/>
            <p:nvPr/>
          </p:nvSpPr>
          <p:spPr>
            <a:xfrm>
              <a:off x="1845735" y="3982641"/>
              <a:ext cx="71478" cy="223243"/>
            </a:xfrm>
            <a:custGeom>
              <a:avLst/>
              <a:gdLst/>
              <a:ahLst/>
              <a:cxnLst/>
              <a:rect l="0" t="0" r="0" b="0"/>
              <a:pathLst>
                <a:path w="71478" h="223243">
                  <a:moveTo>
                    <a:pt x="62570" y="0"/>
                  </a:moveTo>
                  <a:lnTo>
                    <a:pt x="62570" y="4740"/>
                  </a:lnTo>
                  <a:lnTo>
                    <a:pt x="63564" y="7129"/>
                  </a:lnTo>
                  <a:lnTo>
                    <a:pt x="65219" y="9713"/>
                  </a:lnTo>
                  <a:lnTo>
                    <a:pt x="67316" y="12429"/>
                  </a:lnTo>
                  <a:lnTo>
                    <a:pt x="68713" y="15231"/>
                  </a:lnTo>
                  <a:lnTo>
                    <a:pt x="70266" y="20991"/>
                  </a:lnTo>
                  <a:lnTo>
                    <a:pt x="70681" y="24908"/>
                  </a:lnTo>
                  <a:lnTo>
                    <a:pt x="70957" y="29504"/>
                  </a:lnTo>
                  <a:lnTo>
                    <a:pt x="71263" y="39902"/>
                  </a:lnTo>
                  <a:lnTo>
                    <a:pt x="71477" y="68619"/>
                  </a:lnTo>
                  <a:lnTo>
                    <a:pt x="70494" y="74520"/>
                  </a:lnTo>
                  <a:lnTo>
                    <a:pt x="68846" y="80438"/>
                  </a:lnTo>
                  <a:lnTo>
                    <a:pt x="66754" y="86367"/>
                  </a:lnTo>
                  <a:lnTo>
                    <a:pt x="64367" y="92305"/>
                  </a:lnTo>
                  <a:lnTo>
                    <a:pt x="61781" y="98247"/>
                  </a:lnTo>
                  <a:lnTo>
                    <a:pt x="59065" y="104193"/>
                  </a:lnTo>
                  <a:lnTo>
                    <a:pt x="57254" y="110142"/>
                  </a:lnTo>
                  <a:lnTo>
                    <a:pt x="56047" y="116092"/>
                  </a:lnTo>
                  <a:lnTo>
                    <a:pt x="55242" y="122043"/>
                  </a:lnTo>
                  <a:lnTo>
                    <a:pt x="53712" y="127995"/>
                  </a:lnTo>
                  <a:lnTo>
                    <a:pt x="51699" y="133947"/>
                  </a:lnTo>
                  <a:lnTo>
                    <a:pt x="49364" y="139899"/>
                  </a:lnTo>
                  <a:lnTo>
                    <a:pt x="46814" y="145852"/>
                  </a:lnTo>
                  <a:lnTo>
                    <a:pt x="41332" y="157758"/>
                  </a:lnTo>
                  <a:lnTo>
                    <a:pt x="32662" y="175616"/>
                  </a:lnTo>
                  <a:lnTo>
                    <a:pt x="29720" y="180578"/>
                  </a:lnTo>
                  <a:lnTo>
                    <a:pt x="26766" y="184877"/>
                  </a:lnTo>
                  <a:lnTo>
                    <a:pt x="23803" y="188736"/>
                  </a:lnTo>
                  <a:lnTo>
                    <a:pt x="20835" y="193292"/>
                  </a:lnTo>
                  <a:lnTo>
                    <a:pt x="17863" y="198315"/>
                  </a:lnTo>
                  <a:lnTo>
                    <a:pt x="14888" y="203647"/>
                  </a:lnTo>
                  <a:lnTo>
                    <a:pt x="12905" y="208194"/>
                  </a:lnTo>
                  <a:lnTo>
                    <a:pt x="11583" y="212218"/>
                  </a:lnTo>
                  <a:lnTo>
                    <a:pt x="10701" y="215893"/>
                  </a:lnTo>
                  <a:lnTo>
                    <a:pt x="9121" y="218342"/>
                  </a:lnTo>
                  <a:lnTo>
                    <a:pt x="7074" y="219976"/>
                  </a:lnTo>
                  <a:lnTo>
                    <a:pt x="0" y="223242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SMARTInkAnnotation44"/>
            <p:cNvSpPr/>
            <p:nvPr/>
          </p:nvSpPr>
          <p:spPr>
            <a:xfrm>
              <a:off x="1792104" y="4081235"/>
              <a:ext cx="116202" cy="17493"/>
            </a:xfrm>
            <a:custGeom>
              <a:avLst/>
              <a:gdLst/>
              <a:ahLst/>
              <a:cxnLst/>
              <a:rect l="0" t="0" r="0" b="0"/>
              <a:pathLst>
                <a:path w="116202" h="17493">
                  <a:moveTo>
                    <a:pt x="0" y="8562"/>
                  </a:moveTo>
                  <a:lnTo>
                    <a:pt x="7696" y="8562"/>
                  </a:lnTo>
                  <a:lnTo>
                    <a:pt x="9103" y="7570"/>
                  </a:lnTo>
                  <a:lnTo>
                    <a:pt x="11035" y="5917"/>
                  </a:lnTo>
                  <a:lnTo>
                    <a:pt x="13315" y="3821"/>
                  </a:lnTo>
                  <a:lnTo>
                    <a:pt x="16822" y="2425"/>
                  </a:lnTo>
                  <a:lnTo>
                    <a:pt x="21147" y="1494"/>
                  </a:lnTo>
                  <a:lnTo>
                    <a:pt x="26016" y="874"/>
                  </a:lnTo>
                  <a:lnTo>
                    <a:pt x="31248" y="460"/>
                  </a:lnTo>
                  <a:lnTo>
                    <a:pt x="36723" y="184"/>
                  </a:lnTo>
                  <a:lnTo>
                    <a:pt x="42359" y="0"/>
                  </a:lnTo>
                  <a:lnTo>
                    <a:pt x="48103" y="870"/>
                  </a:lnTo>
                  <a:lnTo>
                    <a:pt x="53919" y="2442"/>
                  </a:lnTo>
                  <a:lnTo>
                    <a:pt x="59782" y="4482"/>
                  </a:lnTo>
                  <a:lnTo>
                    <a:pt x="65677" y="5841"/>
                  </a:lnTo>
                  <a:lnTo>
                    <a:pt x="71593" y="6749"/>
                  </a:lnTo>
                  <a:lnTo>
                    <a:pt x="77524" y="7353"/>
                  </a:lnTo>
                  <a:lnTo>
                    <a:pt x="84457" y="8748"/>
                  </a:lnTo>
                  <a:lnTo>
                    <a:pt x="92059" y="10670"/>
                  </a:lnTo>
                  <a:lnTo>
                    <a:pt x="116201" y="17492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SMARTInkAnnotation45"/>
            <p:cNvSpPr/>
            <p:nvPr/>
          </p:nvSpPr>
          <p:spPr>
            <a:xfrm>
              <a:off x="1997691" y="4134445"/>
              <a:ext cx="26817" cy="80369"/>
            </a:xfrm>
            <a:custGeom>
              <a:avLst/>
              <a:gdLst/>
              <a:ahLst/>
              <a:cxnLst/>
              <a:rect l="0" t="0" r="0" b="0"/>
              <a:pathLst>
                <a:path w="26817" h="80369">
                  <a:moveTo>
                    <a:pt x="26816" y="0"/>
                  </a:moveTo>
                  <a:lnTo>
                    <a:pt x="26816" y="13303"/>
                  </a:lnTo>
                  <a:lnTo>
                    <a:pt x="25823" y="16806"/>
                  </a:lnTo>
                  <a:lnTo>
                    <a:pt x="24167" y="21126"/>
                  </a:lnTo>
                  <a:lnTo>
                    <a:pt x="22071" y="25990"/>
                  </a:lnTo>
                  <a:lnTo>
                    <a:pt x="20673" y="30225"/>
                  </a:lnTo>
                  <a:lnTo>
                    <a:pt x="19741" y="34041"/>
                  </a:lnTo>
                  <a:lnTo>
                    <a:pt x="19120" y="37577"/>
                  </a:lnTo>
                  <a:lnTo>
                    <a:pt x="17713" y="40926"/>
                  </a:lnTo>
                  <a:lnTo>
                    <a:pt x="15781" y="44151"/>
                  </a:lnTo>
                  <a:lnTo>
                    <a:pt x="13500" y="47294"/>
                  </a:lnTo>
                  <a:lnTo>
                    <a:pt x="11980" y="51373"/>
                  </a:lnTo>
                  <a:lnTo>
                    <a:pt x="10966" y="56077"/>
                  </a:lnTo>
                  <a:lnTo>
                    <a:pt x="10290" y="61197"/>
                  </a:lnTo>
                  <a:lnTo>
                    <a:pt x="8847" y="64611"/>
                  </a:lnTo>
                  <a:lnTo>
                    <a:pt x="6891" y="66886"/>
                  </a:lnTo>
                  <a:lnTo>
                    <a:pt x="4594" y="68404"/>
                  </a:lnTo>
                  <a:lnTo>
                    <a:pt x="3063" y="70407"/>
                  </a:lnTo>
                  <a:lnTo>
                    <a:pt x="2042" y="72735"/>
                  </a:lnTo>
                  <a:lnTo>
                    <a:pt x="0" y="80368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SMARTInkAnnotation46"/>
            <p:cNvSpPr/>
            <p:nvPr/>
          </p:nvSpPr>
          <p:spPr>
            <a:xfrm>
              <a:off x="2015568" y="4036219"/>
              <a:ext cx="8940" cy="8930"/>
            </a:xfrm>
            <a:custGeom>
              <a:avLst/>
              <a:gdLst/>
              <a:ahLst/>
              <a:cxnLst/>
              <a:rect l="0" t="0" r="0" b="0"/>
              <a:pathLst>
                <a:path w="8940" h="8930">
                  <a:moveTo>
                    <a:pt x="0" y="8929"/>
                  </a:moveTo>
                  <a:lnTo>
                    <a:pt x="8939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SMARTInkAnnotation47"/>
            <p:cNvSpPr/>
            <p:nvPr/>
          </p:nvSpPr>
          <p:spPr>
            <a:xfrm>
              <a:off x="2131960" y="4102778"/>
              <a:ext cx="107074" cy="129895"/>
            </a:xfrm>
            <a:custGeom>
              <a:avLst/>
              <a:gdLst/>
              <a:ahLst/>
              <a:cxnLst/>
              <a:rect l="0" t="0" r="0" b="0"/>
              <a:pathLst>
                <a:path w="107074" h="129895">
                  <a:moveTo>
                    <a:pt x="107073" y="22738"/>
                  </a:moveTo>
                  <a:lnTo>
                    <a:pt x="107073" y="17997"/>
                  </a:lnTo>
                  <a:lnTo>
                    <a:pt x="106079" y="16601"/>
                  </a:lnTo>
                  <a:lnTo>
                    <a:pt x="104424" y="15669"/>
                  </a:lnTo>
                  <a:lnTo>
                    <a:pt x="102327" y="15049"/>
                  </a:lnTo>
                  <a:lnTo>
                    <a:pt x="99936" y="13643"/>
                  </a:lnTo>
                  <a:lnTo>
                    <a:pt x="97349" y="11714"/>
                  </a:lnTo>
                  <a:lnTo>
                    <a:pt x="94631" y="9435"/>
                  </a:lnTo>
                  <a:lnTo>
                    <a:pt x="91826" y="7916"/>
                  </a:lnTo>
                  <a:lnTo>
                    <a:pt x="88963" y="6903"/>
                  </a:lnTo>
                  <a:lnTo>
                    <a:pt x="86061" y="6228"/>
                  </a:lnTo>
                  <a:lnTo>
                    <a:pt x="82140" y="4786"/>
                  </a:lnTo>
                  <a:lnTo>
                    <a:pt x="77539" y="2832"/>
                  </a:lnTo>
                  <a:lnTo>
                    <a:pt x="72486" y="538"/>
                  </a:lnTo>
                  <a:lnTo>
                    <a:pt x="68124" y="0"/>
                  </a:lnTo>
                  <a:lnTo>
                    <a:pt x="64223" y="634"/>
                  </a:lnTo>
                  <a:lnTo>
                    <a:pt x="60629" y="2049"/>
                  </a:lnTo>
                  <a:lnTo>
                    <a:pt x="56247" y="2992"/>
                  </a:lnTo>
                  <a:lnTo>
                    <a:pt x="51339" y="3621"/>
                  </a:lnTo>
                  <a:lnTo>
                    <a:pt x="46081" y="4040"/>
                  </a:lnTo>
                  <a:lnTo>
                    <a:pt x="41582" y="5312"/>
                  </a:lnTo>
                  <a:lnTo>
                    <a:pt x="37590" y="7151"/>
                  </a:lnTo>
                  <a:lnTo>
                    <a:pt x="33935" y="9371"/>
                  </a:lnTo>
                  <a:lnTo>
                    <a:pt x="29512" y="11842"/>
                  </a:lnTo>
                  <a:lnTo>
                    <a:pt x="19301" y="17234"/>
                  </a:lnTo>
                  <a:lnTo>
                    <a:pt x="14790" y="20061"/>
                  </a:lnTo>
                  <a:lnTo>
                    <a:pt x="10790" y="22937"/>
                  </a:lnTo>
                  <a:lnTo>
                    <a:pt x="7130" y="25848"/>
                  </a:lnTo>
                  <a:lnTo>
                    <a:pt x="4690" y="29772"/>
                  </a:lnTo>
                  <a:lnTo>
                    <a:pt x="3063" y="34372"/>
                  </a:lnTo>
                  <a:lnTo>
                    <a:pt x="1979" y="39424"/>
                  </a:lnTo>
                  <a:lnTo>
                    <a:pt x="1256" y="43784"/>
                  </a:lnTo>
                  <a:lnTo>
                    <a:pt x="774" y="47682"/>
                  </a:lnTo>
                  <a:lnTo>
                    <a:pt x="452" y="51274"/>
                  </a:lnTo>
                  <a:lnTo>
                    <a:pt x="238" y="55652"/>
                  </a:lnTo>
                  <a:lnTo>
                    <a:pt x="0" y="65809"/>
                  </a:lnTo>
                  <a:lnTo>
                    <a:pt x="930" y="70303"/>
                  </a:lnTo>
                  <a:lnTo>
                    <a:pt x="2543" y="74292"/>
                  </a:lnTo>
                  <a:lnTo>
                    <a:pt x="4611" y="77943"/>
                  </a:lnTo>
                  <a:lnTo>
                    <a:pt x="9558" y="87291"/>
                  </a:lnTo>
                  <a:lnTo>
                    <a:pt x="12268" y="92563"/>
                  </a:lnTo>
                  <a:lnTo>
                    <a:pt x="16060" y="97069"/>
                  </a:lnTo>
                  <a:lnTo>
                    <a:pt x="20575" y="101065"/>
                  </a:lnTo>
                  <a:lnTo>
                    <a:pt x="25571" y="104722"/>
                  </a:lnTo>
                  <a:lnTo>
                    <a:pt x="39068" y="114076"/>
                  </a:lnTo>
                  <a:lnTo>
                    <a:pt x="62380" y="129894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SMARTInkAnnotation48"/>
            <p:cNvSpPr/>
            <p:nvPr/>
          </p:nvSpPr>
          <p:spPr>
            <a:xfrm>
              <a:off x="2265848" y="4099252"/>
              <a:ext cx="169834" cy="133421"/>
            </a:xfrm>
            <a:custGeom>
              <a:avLst/>
              <a:gdLst/>
              <a:ahLst/>
              <a:cxnLst/>
              <a:rect l="0" t="0" r="0" b="0"/>
              <a:pathLst>
                <a:path w="169834" h="133421">
                  <a:moveTo>
                    <a:pt x="0" y="97701"/>
                  </a:moveTo>
                  <a:lnTo>
                    <a:pt x="7697" y="90013"/>
                  </a:lnTo>
                  <a:lnTo>
                    <a:pt x="11035" y="89323"/>
                  </a:lnTo>
                  <a:lnTo>
                    <a:pt x="15830" y="89017"/>
                  </a:lnTo>
                  <a:lnTo>
                    <a:pt x="21271" y="88880"/>
                  </a:lnTo>
                  <a:lnTo>
                    <a:pt x="95392" y="88772"/>
                  </a:lnTo>
                  <a:lnTo>
                    <a:pt x="100342" y="87779"/>
                  </a:lnTo>
                  <a:lnTo>
                    <a:pt x="104635" y="86126"/>
                  </a:lnTo>
                  <a:lnTo>
                    <a:pt x="108491" y="84031"/>
                  </a:lnTo>
                  <a:lnTo>
                    <a:pt x="113048" y="82635"/>
                  </a:lnTo>
                  <a:lnTo>
                    <a:pt x="118072" y="81704"/>
                  </a:lnTo>
                  <a:lnTo>
                    <a:pt x="123407" y="81083"/>
                  </a:lnTo>
                  <a:lnTo>
                    <a:pt x="127958" y="79677"/>
                  </a:lnTo>
                  <a:lnTo>
                    <a:pt x="131985" y="77748"/>
                  </a:lnTo>
                  <a:lnTo>
                    <a:pt x="135662" y="75469"/>
                  </a:lnTo>
                  <a:lnTo>
                    <a:pt x="139107" y="72958"/>
                  </a:lnTo>
                  <a:lnTo>
                    <a:pt x="142397" y="70292"/>
                  </a:lnTo>
                  <a:lnTo>
                    <a:pt x="145583" y="67522"/>
                  </a:lnTo>
                  <a:lnTo>
                    <a:pt x="148701" y="64683"/>
                  </a:lnTo>
                  <a:lnTo>
                    <a:pt x="154813" y="58883"/>
                  </a:lnTo>
                  <a:lnTo>
                    <a:pt x="156840" y="54955"/>
                  </a:lnTo>
                  <a:lnTo>
                    <a:pt x="158192" y="50352"/>
                  </a:lnTo>
                  <a:lnTo>
                    <a:pt x="159093" y="45299"/>
                  </a:lnTo>
                  <a:lnTo>
                    <a:pt x="158700" y="40938"/>
                  </a:lnTo>
                  <a:lnTo>
                    <a:pt x="157446" y="37039"/>
                  </a:lnTo>
                  <a:lnTo>
                    <a:pt x="155616" y="33447"/>
                  </a:lnTo>
                  <a:lnTo>
                    <a:pt x="153403" y="30061"/>
                  </a:lnTo>
                  <a:lnTo>
                    <a:pt x="150934" y="26811"/>
                  </a:lnTo>
                  <a:lnTo>
                    <a:pt x="148296" y="23652"/>
                  </a:lnTo>
                  <a:lnTo>
                    <a:pt x="145543" y="20554"/>
                  </a:lnTo>
                  <a:lnTo>
                    <a:pt x="139836" y="14466"/>
                  </a:lnTo>
                  <a:lnTo>
                    <a:pt x="131040" y="5460"/>
                  </a:lnTo>
                  <a:lnTo>
                    <a:pt x="127087" y="3465"/>
                  </a:lnTo>
                  <a:lnTo>
                    <a:pt x="122466" y="2135"/>
                  </a:lnTo>
                  <a:lnTo>
                    <a:pt x="117398" y="1248"/>
                  </a:lnTo>
                  <a:lnTo>
                    <a:pt x="112034" y="657"/>
                  </a:lnTo>
                  <a:lnTo>
                    <a:pt x="106470" y="262"/>
                  </a:lnTo>
                  <a:lnTo>
                    <a:pt x="100776" y="0"/>
                  </a:lnTo>
                  <a:lnTo>
                    <a:pt x="94993" y="817"/>
                  </a:lnTo>
                  <a:lnTo>
                    <a:pt x="89151" y="2354"/>
                  </a:lnTo>
                  <a:lnTo>
                    <a:pt x="83270" y="4371"/>
                  </a:lnTo>
                  <a:lnTo>
                    <a:pt x="78357" y="5715"/>
                  </a:lnTo>
                  <a:lnTo>
                    <a:pt x="74088" y="6612"/>
                  </a:lnTo>
                  <a:lnTo>
                    <a:pt x="70249" y="7209"/>
                  </a:lnTo>
                  <a:lnTo>
                    <a:pt x="65703" y="8600"/>
                  </a:lnTo>
                  <a:lnTo>
                    <a:pt x="60686" y="10519"/>
                  </a:lnTo>
                  <a:lnTo>
                    <a:pt x="55355" y="12791"/>
                  </a:lnTo>
                  <a:lnTo>
                    <a:pt x="50808" y="16289"/>
                  </a:lnTo>
                  <a:lnTo>
                    <a:pt x="46783" y="20607"/>
                  </a:lnTo>
                  <a:lnTo>
                    <a:pt x="43107" y="25469"/>
                  </a:lnTo>
                  <a:lnTo>
                    <a:pt x="40656" y="29703"/>
                  </a:lnTo>
                  <a:lnTo>
                    <a:pt x="39023" y="33517"/>
                  </a:lnTo>
                  <a:lnTo>
                    <a:pt x="37933" y="37053"/>
                  </a:lnTo>
                  <a:lnTo>
                    <a:pt x="37207" y="41394"/>
                  </a:lnTo>
                  <a:lnTo>
                    <a:pt x="36723" y="46272"/>
                  </a:lnTo>
                  <a:lnTo>
                    <a:pt x="36400" y="51509"/>
                  </a:lnTo>
                  <a:lnTo>
                    <a:pt x="37178" y="55992"/>
                  </a:lnTo>
                  <a:lnTo>
                    <a:pt x="38690" y="59974"/>
                  </a:lnTo>
                  <a:lnTo>
                    <a:pt x="40691" y="63619"/>
                  </a:lnTo>
                  <a:lnTo>
                    <a:pt x="48253" y="78232"/>
                  </a:lnTo>
                  <a:lnTo>
                    <a:pt x="52032" y="83729"/>
                  </a:lnTo>
                  <a:lnTo>
                    <a:pt x="56538" y="89379"/>
                  </a:lnTo>
                  <a:lnTo>
                    <a:pt x="61528" y="95130"/>
                  </a:lnTo>
                  <a:lnTo>
                    <a:pt x="67835" y="100947"/>
                  </a:lnTo>
                  <a:lnTo>
                    <a:pt x="75019" y="106811"/>
                  </a:lnTo>
                  <a:lnTo>
                    <a:pt x="82787" y="112704"/>
                  </a:lnTo>
                  <a:lnTo>
                    <a:pt x="89953" y="117625"/>
                  </a:lnTo>
                  <a:lnTo>
                    <a:pt x="96716" y="121898"/>
                  </a:lnTo>
                  <a:lnTo>
                    <a:pt x="103211" y="125739"/>
                  </a:lnTo>
                  <a:lnTo>
                    <a:pt x="110521" y="128299"/>
                  </a:lnTo>
                  <a:lnTo>
                    <a:pt x="118374" y="130006"/>
                  </a:lnTo>
                  <a:lnTo>
                    <a:pt x="126589" y="131144"/>
                  </a:lnTo>
                  <a:lnTo>
                    <a:pt x="135044" y="131903"/>
                  </a:lnTo>
                  <a:lnTo>
                    <a:pt x="143661" y="132408"/>
                  </a:lnTo>
                  <a:lnTo>
                    <a:pt x="169833" y="13342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SMARTInkAnnotation49"/>
            <p:cNvSpPr/>
            <p:nvPr/>
          </p:nvSpPr>
          <p:spPr>
            <a:xfrm>
              <a:off x="2507190" y="4081389"/>
              <a:ext cx="125141" cy="149439"/>
            </a:xfrm>
            <a:custGeom>
              <a:avLst/>
              <a:gdLst/>
              <a:ahLst/>
              <a:cxnLst/>
              <a:rect l="0" t="0" r="0" b="0"/>
              <a:pathLst>
                <a:path w="125141" h="149439">
                  <a:moveTo>
                    <a:pt x="125140" y="61986"/>
                  </a:moveTo>
                  <a:lnTo>
                    <a:pt x="125140" y="40737"/>
                  </a:lnTo>
                  <a:lnTo>
                    <a:pt x="124146" y="37898"/>
                  </a:lnTo>
                  <a:lnTo>
                    <a:pt x="122491" y="35013"/>
                  </a:lnTo>
                  <a:lnTo>
                    <a:pt x="120394" y="32098"/>
                  </a:lnTo>
                  <a:lnTo>
                    <a:pt x="117011" y="29162"/>
                  </a:lnTo>
                  <a:lnTo>
                    <a:pt x="112768" y="26213"/>
                  </a:lnTo>
                  <a:lnTo>
                    <a:pt x="107953" y="23254"/>
                  </a:lnTo>
                  <a:lnTo>
                    <a:pt x="102757" y="20290"/>
                  </a:lnTo>
                  <a:lnTo>
                    <a:pt x="91687" y="14350"/>
                  </a:lnTo>
                  <a:lnTo>
                    <a:pt x="74287" y="5428"/>
                  </a:lnTo>
                  <a:lnTo>
                    <a:pt x="67401" y="3445"/>
                  </a:lnTo>
                  <a:lnTo>
                    <a:pt x="59832" y="2122"/>
                  </a:lnTo>
                  <a:lnTo>
                    <a:pt x="51806" y="1241"/>
                  </a:lnTo>
                  <a:lnTo>
                    <a:pt x="45462" y="653"/>
                  </a:lnTo>
                  <a:lnTo>
                    <a:pt x="40239" y="261"/>
                  </a:lnTo>
                  <a:lnTo>
                    <a:pt x="35765" y="0"/>
                  </a:lnTo>
                  <a:lnTo>
                    <a:pt x="31788" y="819"/>
                  </a:lnTo>
                  <a:lnTo>
                    <a:pt x="28144" y="2356"/>
                  </a:lnTo>
                  <a:lnTo>
                    <a:pt x="24722" y="4373"/>
                  </a:lnTo>
                  <a:lnTo>
                    <a:pt x="22440" y="6710"/>
                  </a:lnTo>
                  <a:lnTo>
                    <a:pt x="20919" y="9261"/>
                  </a:lnTo>
                  <a:lnTo>
                    <a:pt x="19905" y="11953"/>
                  </a:lnTo>
                  <a:lnTo>
                    <a:pt x="19229" y="15732"/>
                  </a:lnTo>
                  <a:lnTo>
                    <a:pt x="18778" y="20236"/>
                  </a:lnTo>
                  <a:lnTo>
                    <a:pt x="18478" y="25223"/>
                  </a:lnTo>
                  <a:lnTo>
                    <a:pt x="19271" y="30532"/>
                  </a:lnTo>
                  <a:lnTo>
                    <a:pt x="20792" y="36056"/>
                  </a:lnTo>
                  <a:lnTo>
                    <a:pt x="22800" y="41723"/>
                  </a:lnTo>
                  <a:lnTo>
                    <a:pt x="27118" y="48477"/>
                  </a:lnTo>
                  <a:lnTo>
                    <a:pt x="32976" y="55957"/>
                  </a:lnTo>
                  <a:lnTo>
                    <a:pt x="39861" y="63920"/>
                  </a:lnTo>
                  <a:lnTo>
                    <a:pt x="46437" y="71213"/>
                  </a:lnTo>
                  <a:lnTo>
                    <a:pt x="59041" y="84608"/>
                  </a:lnTo>
                  <a:lnTo>
                    <a:pt x="65183" y="91950"/>
                  </a:lnTo>
                  <a:lnTo>
                    <a:pt x="71264" y="99821"/>
                  </a:lnTo>
                  <a:lnTo>
                    <a:pt x="77305" y="108046"/>
                  </a:lnTo>
                  <a:lnTo>
                    <a:pt x="83318" y="114520"/>
                  </a:lnTo>
                  <a:lnTo>
                    <a:pt x="89313" y="119829"/>
                  </a:lnTo>
                  <a:lnTo>
                    <a:pt x="95296" y="124360"/>
                  </a:lnTo>
                  <a:lnTo>
                    <a:pt x="100278" y="128374"/>
                  </a:lnTo>
                  <a:lnTo>
                    <a:pt x="104592" y="132041"/>
                  </a:lnTo>
                  <a:lnTo>
                    <a:pt x="108462" y="135478"/>
                  </a:lnTo>
                  <a:lnTo>
                    <a:pt x="111042" y="138762"/>
                  </a:lnTo>
                  <a:lnTo>
                    <a:pt x="112762" y="141944"/>
                  </a:lnTo>
                  <a:lnTo>
                    <a:pt x="113908" y="145057"/>
                  </a:lnTo>
                  <a:lnTo>
                    <a:pt x="113679" y="147132"/>
                  </a:lnTo>
                  <a:lnTo>
                    <a:pt x="112534" y="148516"/>
                  </a:lnTo>
                  <a:lnTo>
                    <a:pt x="110777" y="149438"/>
                  </a:lnTo>
                  <a:lnTo>
                    <a:pt x="108612" y="149061"/>
                  </a:lnTo>
                  <a:lnTo>
                    <a:pt x="106176" y="147817"/>
                  </a:lnTo>
                  <a:lnTo>
                    <a:pt x="103558" y="145996"/>
                  </a:lnTo>
                  <a:lnTo>
                    <a:pt x="98834" y="143789"/>
                  </a:lnTo>
                  <a:lnTo>
                    <a:pt x="92705" y="141326"/>
                  </a:lnTo>
                  <a:lnTo>
                    <a:pt x="85640" y="138692"/>
                  </a:lnTo>
                  <a:lnTo>
                    <a:pt x="78943" y="135944"/>
                  </a:lnTo>
                  <a:lnTo>
                    <a:pt x="72492" y="133119"/>
                  </a:lnTo>
                  <a:lnTo>
                    <a:pt x="66205" y="130244"/>
                  </a:lnTo>
                  <a:lnTo>
                    <a:pt x="59034" y="128327"/>
                  </a:lnTo>
                  <a:lnTo>
                    <a:pt x="51274" y="127049"/>
                  </a:lnTo>
                  <a:lnTo>
                    <a:pt x="43121" y="126198"/>
                  </a:lnTo>
                  <a:lnTo>
                    <a:pt x="35699" y="124637"/>
                  </a:lnTo>
                  <a:lnTo>
                    <a:pt x="28765" y="122605"/>
                  </a:lnTo>
                  <a:lnTo>
                    <a:pt x="22156" y="120258"/>
                  </a:lnTo>
                  <a:lnTo>
                    <a:pt x="16757" y="118694"/>
                  </a:lnTo>
                  <a:lnTo>
                    <a:pt x="12164" y="117650"/>
                  </a:lnTo>
                  <a:lnTo>
                    <a:pt x="0" y="115564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SMARTInkAnnotation50"/>
            <p:cNvSpPr/>
            <p:nvPr/>
          </p:nvSpPr>
          <p:spPr>
            <a:xfrm>
              <a:off x="3910545" y="4232672"/>
              <a:ext cx="169834" cy="232173"/>
            </a:xfrm>
            <a:custGeom>
              <a:avLst/>
              <a:gdLst/>
              <a:ahLst/>
              <a:cxnLst/>
              <a:rect l="0" t="0" r="0" b="0"/>
              <a:pathLst>
                <a:path w="169834" h="232173">
                  <a:moveTo>
                    <a:pt x="53632" y="232172"/>
                  </a:moveTo>
                  <a:lnTo>
                    <a:pt x="53632" y="223610"/>
                  </a:lnTo>
                  <a:lnTo>
                    <a:pt x="58377" y="223351"/>
                  </a:lnTo>
                  <a:lnTo>
                    <a:pt x="61328" y="223274"/>
                  </a:lnTo>
                  <a:lnTo>
                    <a:pt x="64667" y="220610"/>
                  </a:lnTo>
                  <a:lnTo>
                    <a:pt x="70157" y="215556"/>
                  </a:lnTo>
                  <a:lnTo>
                    <a:pt x="73557" y="214865"/>
                  </a:lnTo>
                  <a:lnTo>
                    <a:pt x="75854" y="214681"/>
                  </a:lnTo>
                  <a:lnTo>
                    <a:pt x="78378" y="213566"/>
                  </a:lnTo>
                  <a:lnTo>
                    <a:pt x="81054" y="211830"/>
                  </a:lnTo>
                  <a:lnTo>
                    <a:pt x="87740" y="206656"/>
                  </a:lnTo>
                  <a:lnTo>
                    <a:pt x="91303" y="205948"/>
                  </a:lnTo>
                  <a:lnTo>
                    <a:pt x="93644" y="205760"/>
                  </a:lnTo>
                  <a:lnTo>
                    <a:pt x="96197" y="204642"/>
                  </a:lnTo>
                  <a:lnTo>
                    <a:pt x="98893" y="202905"/>
                  </a:lnTo>
                  <a:lnTo>
                    <a:pt x="101683" y="200754"/>
                  </a:lnTo>
                  <a:lnTo>
                    <a:pt x="104536" y="199321"/>
                  </a:lnTo>
                  <a:lnTo>
                    <a:pt x="107432" y="198365"/>
                  </a:lnTo>
                  <a:lnTo>
                    <a:pt x="110355" y="197728"/>
                  </a:lnTo>
                  <a:lnTo>
                    <a:pt x="112304" y="196310"/>
                  </a:lnTo>
                  <a:lnTo>
                    <a:pt x="113604" y="194374"/>
                  </a:lnTo>
                  <a:lnTo>
                    <a:pt x="114469" y="192090"/>
                  </a:lnTo>
                  <a:lnTo>
                    <a:pt x="116040" y="190568"/>
                  </a:lnTo>
                  <a:lnTo>
                    <a:pt x="118080" y="189553"/>
                  </a:lnTo>
                  <a:lnTo>
                    <a:pt x="122996" y="188426"/>
                  </a:lnTo>
                  <a:lnTo>
                    <a:pt x="125697" y="188124"/>
                  </a:lnTo>
                  <a:lnTo>
                    <a:pt x="128491" y="187924"/>
                  </a:lnTo>
                  <a:lnTo>
                    <a:pt x="130354" y="186799"/>
                  </a:lnTo>
                  <a:lnTo>
                    <a:pt x="131595" y="185056"/>
                  </a:lnTo>
                  <a:lnTo>
                    <a:pt x="132423" y="182902"/>
                  </a:lnTo>
                  <a:lnTo>
                    <a:pt x="133969" y="181466"/>
                  </a:lnTo>
                  <a:lnTo>
                    <a:pt x="135992" y="180508"/>
                  </a:lnTo>
                  <a:lnTo>
                    <a:pt x="138334" y="179870"/>
                  </a:lnTo>
                  <a:lnTo>
                    <a:pt x="139895" y="178452"/>
                  </a:lnTo>
                  <a:lnTo>
                    <a:pt x="140936" y="176515"/>
                  </a:lnTo>
                  <a:lnTo>
                    <a:pt x="141630" y="174231"/>
                  </a:lnTo>
                  <a:lnTo>
                    <a:pt x="143086" y="172709"/>
                  </a:lnTo>
                  <a:lnTo>
                    <a:pt x="145049" y="171694"/>
                  </a:lnTo>
                  <a:lnTo>
                    <a:pt x="147352" y="171017"/>
                  </a:lnTo>
                  <a:lnTo>
                    <a:pt x="148887" y="169574"/>
                  </a:lnTo>
                  <a:lnTo>
                    <a:pt x="149910" y="167619"/>
                  </a:lnTo>
                  <a:lnTo>
                    <a:pt x="150592" y="165325"/>
                  </a:lnTo>
                  <a:lnTo>
                    <a:pt x="152040" y="163794"/>
                  </a:lnTo>
                  <a:lnTo>
                    <a:pt x="153998" y="162774"/>
                  </a:lnTo>
                  <a:lnTo>
                    <a:pt x="160491" y="160854"/>
                  </a:lnTo>
                  <a:lnTo>
                    <a:pt x="165520" y="160770"/>
                  </a:lnTo>
                  <a:lnTo>
                    <a:pt x="166958" y="159766"/>
                  </a:lnTo>
                  <a:lnTo>
                    <a:pt x="167917" y="158104"/>
                  </a:lnTo>
                  <a:lnTo>
                    <a:pt x="169832" y="151808"/>
                  </a:lnTo>
                  <a:lnTo>
                    <a:pt x="169833" y="151805"/>
                  </a:lnTo>
                  <a:lnTo>
                    <a:pt x="162137" y="151805"/>
                  </a:lnTo>
                  <a:lnTo>
                    <a:pt x="158798" y="149159"/>
                  </a:lnTo>
                  <a:lnTo>
                    <a:pt x="153308" y="144116"/>
                  </a:lnTo>
                  <a:lnTo>
                    <a:pt x="152857" y="142711"/>
                  </a:lnTo>
                  <a:lnTo>
                    <a:pt x="152357" y="138502"/>
                  </a:lnTo>
                  <a:lnTo>
                    <a:pt x="151230" y="136983"/>
                  </a:lnTo>
                  <a:lnTo>
                    <a:pt x="149485" y="135970"/>
                  </a:lnTo>
                  <a:lnTo>
                    <a:pt x="147330" y="135295"/>
                  </a:lnTo>
                  <a:lnTo>
                    <a:pt x="145892" y="133853"/>
                  </a:lnTo>
                  <a:lnTo>
                    <a:pt x="144935" y="131899"/>
                  </a:lnTo>
                  <a:lnTo>
                    <a:pt x="144295" y="129605"/>
                  </a:lnTo>
                  <a:lnTo>
                    <a:pt x="140937" y="124409"/>
                  </a:lnTo>
                  <a:lnTo>
                    <a:pt x="138651" y="121635"/>
                  </a:lnTo>
                  <a:lnTo>
                    <a:pt x="136134" y="119785"/>
                  </a:lnTo>
                  <a:lnTo>
                    <a:pt x="133462" y="118552"/>
                  </a:lnTo>
                  <a:lnTo>
                    <a:pt x="130688" y="117730"/>
                  </a:lnTo>
                  <a:lnTo>
                    <a:pt x="128839" y="116190"/>
                  </a:lnTo>
                  <a:lnTo>
                    <a:pt x="127606" y="114170"/>
                  </a:lnTo>
                  <a:lnTo>
                    <a:pt x="126785" y="111833"/>
                  </a:lnTo>
                  <a:lnTo>
                    <a:pt x="125243" y="110274"/>
                  </a:lnTo>
                  <a:lnTo>
                    <a:pt x="123223" y="109234"/>
                  </a:lnTo>
                  <a:lnTo>
                    <a:pt x="120882" y="108542"/>
                  </a:lnTo>
                  <a:lnTo>
                    <a:pt x="119323" y="107088"/>
                  </a:lnTo>
                  <a:lnTo>
                    <a:pt x="118282" y="105126"/>
                  </a:lnTo>
                  <a:lnTo>
                    <a:pt x="117589" y="102827"/>
                  </a:lnTo>
                  <a:lnTo>
                    <a:pt x="114169" y="97625"/>
                  </a:lnTo>
                  <a:lnTo>
                    <a:pt x="111868" y="94849"/>
                  </a:lnTo>
                  <a:lnTo>
                    <a:pt x="109340" y="92998"/>
                  </a:lnTo>
                  <a:lnTo>
                    <a:pt x="106661" y="91765"/>
                  </a:lnTo>
                  <a:lnTo>
                    <a:pt x="103882" y="90942"/>
                  </a:lnTo>
                  <a:lnTo>
                    <a:pt x="102030" y="89401"/>
                  </a:lnTo>
                  <a:lnTo>
                    <a:pt x="100795" y="87382"/>
                  </a:lnTo>
                  <a:lnTo>
                    <a:pt x="99971" y="85044"/>
                  </a:lnTo>
                  <a:lnTo>
                    <a:pt x="98430" y="83485"/>
                  </a:lnTo>
                  <a:lnTo>
                    <a:pt x="96408" y="82445"/>
                  </a:lnTo>
                  <a:lnTo>
                    <a:pt x="94068" y="81753"/>
                  </a:lnTo>
                  <a:lnTo>
                    <a:pt x="88818" y="78337"/>
                  </a:lnTo>
                  <a:lnTo>
                    <a:pt x="82102" y="72800"/>
                  </a:lnTo>
                  <a:lnTo>
                    <a:pt x="78534" y="69398"/>
                  </a:lnTo>
                  <a:lnTo>
                    <a:pt x="63934" y="54939"/>
                  </a:lnTo>
                  <a:lnTo>
                    <a:pt x="62487" y="54485"/>
                  </a:lnTo>
                  <a:lnTo>
                    <a:pt x="58229" y="53981"/>
                  </a:lnTo>
                  <a:lnTo>
                    <a:pt x="56697" y="52854"/>
                  </a:lnTo>
                  <a:lnTo>
                    <a:pt x="55675" y="51111"/>
                  </a:lnTo>
                  <a:lnTo>
                    <a:pt x="54994" y="48957"/>
                  </a:lnTo>
                  <a:lnTo>
                    <a:pt x="53547" y="47521"/>
                  </a:lnTo>
                  <a:lnTo>
                    <a:pt x="51589" y="46564"/>
                  </a:lnTo>
                  <a:lnTo>
                    <a:pt x="49290" y="45925"/>
                  </a:lnTo>
                  <a:lnTo>
                    <a:pt x="47758" y="44507"/>
                  </a:lnTo>
                  <a:lnTo>
                    <a:pt x="46736" y="42570"/>
                  </a:lnTo>
                  <a:lnTo>
                    <a:pt x="46055" y="40286"/>
                  </a:lnTo>
                  <a:lnTo>
                    <a:pt x="44609" y="38764"/>
                  </a:lnTo>
                  <a:lnTo>
                    <a:pt x="42650" y="37749"/>
                  </a:lnTo>
                  <a:lnTo>
                    <a:pt x="40352" y="37072"/>
                  </a:lnTo>
                  <a:lnTo>
                    <a:pt x="38819" y="35629"/>
                  </a:lnTo>
                  <a:lnTo>
                    <a:pt x="37798" y="33674"/>
                  </a:lnTo>
                  <a:lnTo>
                    <a:pt x="37117" y="31379"/>
                  </a:lnTo>
                  <a:lnTo>
                    <a:pt x="35670" y="29849"/>
                  </a:lnTo>
                  <a:lnTo>
                    <a:pt x="33712" y="28829"/>
                  </a:lnTo>
                  <a:lnTo>
                    <a:pt x="31413" y="28149"/>
                  </a:lnTo>
                  <a:lnTo>
                    <a:pt x="29881" y="26703"/>
                  </a:lnTo>
                  <a:lnTo>
                    <a:pt x="28860" y="24747"/>
                  </a:lnTo>
                  <a:lnTo>
                    <a:pt x="28178" y="22451"/>
                  </a:lnTo>
                  <a:lnTo>
                    <a:pt x="26731" y="20921"/>
                  </a:lnTo>
                  <a:lnTo>
                    <a:pt x="24773" y="19900"/>
                  </a:lnTo>
                  <a:lnTo>
                    <a:pt x="19240" y="18262"/>
                  </a:lnTo>
                  <a:lnTo>
                    <a:pt x="15834" y="15392"/>
                  </a:lnTo>
                  <a:lnTo>
                    <a:pt x="9343" y="9308"/>
                  </a:lnTo>
                  <a:lnTo>
                    <a:pt x="23" y="22"/>
                  </a:lnTo>
                  <a:lnTo>
                    <a:pt x="0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SMARTInkAnnotation51"/>
            <p:cNvSpPr/>
            <p:nvPr/>
          </p:nvSpPr>
          <p:spPr>
            <a:xfrm>
              <a:off x="4071440" y="3875484"/>
              <a:ext cx="187711" cy="160736"/>
            </a:xfrm>
            <a:custGeom>
              <a:avLst/>
              <a:gdLst/>
              <a:ahLst/>
              <a:cxnLst/>
              <a:rect l="0" t="0" r="0" b="0"/>
              <a:pathLst>
                <a:path w="187711" h="160736">
                  <a:moveTo>
                    <a:pt x="0" y="0"/>
                  </a:moveTo>
                  <a:lnTo>
                    <a:pt x="0" y="7689"/>
                  </a:lnTo>
                  <a:lnTo>
                    <a:pt x="2648" y="11024"/>
                  </a:lnTo>
                  <a:lnTo>
                    <a:pt x="7135" y="15814"/>
                  </a:lnTo>
                  <a:lnTo>
                    <a:pt x="23939" y="32824"/>
                  </a:lnTo>
                  <a:lnTo>
                    <a:pt x="56612" y="65486"/>
                  </a:lnTo>
                  <a:lnTo>
                    <a:pt x="60584" y="68462"/>
                  </a:lnTo>
                  <a:lnTo>
                    <a:pt x="65219" y="71439"/>
                  </a:lnTo>
                  <a:lnTo>
                    <a:pt x="70295" y="74415"/>
                  </a:lnTo>
                  <a:lnTo>
                    <a:pt x="74672" y="77391"/>
                  </a:lnTo>
                  <a:lnTo>
                    <a:pt x="78583" y="80368"/>
                  </a:lnTo>
                  <a:lnTo>
                    <a:pt x="82184" y="83345"/>
                  </a:lnTo>
                  <a:lnTo>
                    <a:pt x="85578" y="87313"/>
                  </a:lnTo>
                  <a:lnTo>
                    <a:pt x="88833" y="91943"/>
                  </a:lnTo>
                  <a:lnTo>
                    <a:pt x="91997" y="97014"/>
                  </a:lnTo>
                  <a:lnTo>
                    <a:pt x="96092" y="101387"/>
                  </a:lnTo>
                  <a:lnTo>
                    <a:pt x="100809" y="105295"/>
                  </a:lnTo>
                  <a:lnTo>
                    <a:pt x="105940" y="108892"/>
                  </a:lnTo>
                  <a:lnTo>
                    <a:pt x="110353" y="111290"/>
                  </a:lnTo>
                  <a:lnTo>
                    <a:pt x="114289" y="112889"/>
                  </a:lnTo>
                  <a:lnTo>
                    <a:pt x="117906" y="113955"/>
                  </a:lnTo>
                  <a:lnTo>
                    <a:pt x="121311" y="115657"/>
                  </a:lnTo>
                  <a:lnTo>
                    <a:pt x="124573" y="117785"/>
                  </a:lnTo>
                  <a:lnTo>
                    <a:pt x="127742" y="120195"/>
                  </a:lnTo>
                  <a:lnTo>
                    <a:pt x="130847" y="122795"/>
                  </a:lnTo>
                  <a:lnTo>
                    <a:pt x="133910" y="125519"/>
                  </a:lnTo>
                  <a:lnTo>
                    <a:pt x="136946" y="128328"/>
                  </a:lnTo>
                  <a:lnTo>
                    <a:pt x="139963" y="130201"/>
                  </a:lnTo>
                  <a:lnTo>
                    <a:pt x="142967" y="131449"/>
                  </a:lnTo>
                  <a:lnTo>
                    <a:pt x="145963" y="132281"/>
                  </a:lnTo>
                  <a:lnTo>
                    <a:pt x="148954" y="133829"/>
                  </a:lnTo>
                  <a:lnTo>
                    <a:pt x="151941" y="135852"/>
                  </a:lnTo>
                  <a:lnTo>
                    <a:pt x="154925" y="138193"/>
                  </a:lnTo>
                  <a:lnTo>
                    <a:pt x="157908" y="139754"/>
                  </a:lnTo>
                  <a:lnTo>
                    <a:pt x="160890" y="140794"/>
                  </a:lnTo>
                  <a:lnTo>
                    <a:pt x="163871" y="141488"/>
                  </a:lnTo>
                  <a:lnTo>
                    <a:pt x="166851" y="142943"/>
                  </a:lnTo>
                  <a:lnTo>
                    <a:pt x="169831" y="144905"/>
                  </a:lnTo>
                  <a:lnTo>
                    <a:pt x="172811" y="147205"/>
                  </a:lnTo>
                  <a:lnTo>
                    <a:pt x="175791" y="148739"/>
                  </a:lnTo>
                  <a:lnTo>
                    <a:pt x="178770" y="149761"/>
                  </a:lnTo>
                  <a:lnTo>
                    <a:pt x="181750" y="150442"/>
                  </a:lnTo>
                  <a:lnTo>
                    <a:pt x="183737" y="151888"/>
                  </a:lnTo>
                  <a:lnTo>
                    <a:pt x="185061" y="153845"/>
                  </a:lnTo>
                  <a:lnTo>
                    <a:pt x="187710" y="160735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SMARTInkAnnotation52"/>
            <p:cNvSpPr/>
            <p:nvPr/>
          </p:nvSpPr>
          <p:spPr>
            <a:xfrm>
              <a:off x="3186521" y="4625578"/>
              <a:ext cx="169834" cy="196454"/>
            </a:xfrm>
            <a:custGeom>
              <a:avLst/>
              <a:gdLst/>
              <a:ahLst/>
              <a:cxnLst/>
              <a:rect l="0" t="0" r="0" b="0"/>
              <a:pathLst>
                <a:path w="169834" h="196454">
                  <a:moveTo>
                    <a:pt x="0" y="0"/>
                  </a:moveTo>
                  <a:lnTo>
                    <a:pt x="7696" y="7689"/>
                  </a:lnTo>
                  <a:lnTo>
                    <a:pt x="8387" y="11024"/>
                  </a:lnTo>
                  <a:lnTo>
                    <a:pt x="8571" y="13303"/>
                  </a:lnTo>
                  <a:lnTo>
                    <a:pt x="9687" y="15814"/>
                  </a:lnTo>
                  <a:lnTo>
                    <a:pt x="13575" y="21250"/>
                  </a:lnTo>
                  <a:lnTo>
                    <a:pt x="15009" y="24089"/>
                  </a:lnTo>
                  <a:lnTo>
                    <a:pt x="16603" y="29889"/>
                  </a:lnTo>
                  <a:lnTo>
                    <a:pt x="19959" y="35774"/>
                  </a:lnTo>
                  <a:lnTo>
                    <a:pt x="22245" y="38732"/>
                  </a:lnTo>
                  <a:lnTo>
                    <a:pt x="24785" y="44665"/>
                  </a:lnTo>
                  <a:lnTo>
                    <a:pt x="25913" y="50609"/>
                  </a:lnTo>
                  <a:lnTo>
                    <a:pt x="26415" y="56558"/>
                  </a:lnTo>
                  <a:lnTo>
                    <a:pt x="27542" y="58542"/>
                  </a:lnTo>
                  <a:lnTo>
                    <a:pt x="29286" y="59864"/>
                  </a:lnTo>
                  <a:lnTo>
                    <a:pt x="31442" y="60745"/>
                  </a:lnTo>
                  <a:lnTo>
                    <a:pt x="36486" y="64370"/>
                  </a:lnTo>
                  <a:lnTo>
                    <a:pt x="39222" y="66726"/>
                  </a:lnTo>
                  <a:lnTo>
                    <a:pt x="41046" y="70281"/>
                  </a:lnTo>
                  <a:lnTo>
                    <a:pt x="42262" y="74635"/>
                  </a:lnTo>
                  <a:lnTo>
                    <a:pt x="43072" y="79523"/>
                  </a:lnTo>
                  <a:lnTo>
                    <a:pt x="44606" y="83773"/>
                  </a:lnTo>
                  <a:lnTo>
                    <a:pt x="46621" y="87599"/>
                  </a:lnTo>
                  <a:lnTo>
                    <a:pt x="48958" y="91141"/>
                  </a:lnTo>
                  <a:lnTo>
                    <a:pt x="52502" y="94496"/>
                  </a:lnTo>
                  <a:lnTo>
                    <a:pt x="56852" y="97723"/>
                  </a:lnTo>
                  <a:lnTo>
                    <a:pt x="61737" y="100868"/>
                  </a:lnTo>
                  <a:lnTo>
                    <a:pt x="65987" y="103956"/>
                  </a:lnTo>
                  <a:lnTo>
                    <a:pt x="69814" y="107007"/>
                  </a:lnTo>
                  <a:lnTo>
                    <a:pt x="73359" y="110034"/>
                  </a:lnTo>
                  <a:lnTo>
                    <a:pt x="76715" y="114035"/>
                  </a:lnTo>
                  <a:lnTo>
                    <a:pt x="79945" y="118687"/>
                  </a:lnTo>
                  <a:lnTo>
                    <a:pt x="83092" y="123774"/>
                  </a:lnTo>
                  <a:lnTo>
                    <a:pt x="87176" y="128156"/>
                  </a:lnTo>
                  <a:lnTo>
                    <a:pt x="91886" y="132071"/>
                  </a:lnTo>
                  <a:lnTo>
                    <a:pt x="97012" y="135672"/>
                  </a:lnTo>
                  <a:lnTo>
                    <a:pt x="101422" y="139066"/>
                  </a:lnTo>
                  <a:lnTo>
                    <a:pt x="105355" y="142319"/>
                  </a:lnTo>
                  <a:lnTo>
                    <a:pt x="108971" y="145482"/>
                  </a:lnTo>
                  <a:lnTo>
                    <a:pt x="113368" y="148582"/>
                  </a:lnTo>
                  <a:lnTo>
                    <a:pt x="118285" y="151640"/>
                  </a:lnTo>
                  <a:lnTo>
                    <a:pt x="123549" y="154671"/>
                  </a:lnTo>
                  <a:lnTo>
                    <a:pt x="128053" y="158677"/>
                  </a:lnTo>
                  <a:lnTo>
                    <a:pt x="132048" y="163331"/>
                  </a:lnTo>
                  <a:lnTo>
                    <a:pt x="135705" y="168419"/>
                  </a:lnTo>
                  <a:lnTo>
                    <a:pt x="139135" y="172803"/>
                  </a:lnTo>
                  <a:lnTo>
                    <a:pt x="142416" y="176717"/>
                  </a:lnTo>
                  <a:lnTo>
                    <a:pt x="145596" y="180319"/>
                  </a:lnTo>
                  <a:lnTo>
                    <a:pt x="148709" y="182721"/>
                  </a:lnTo>
                  <a:lnTo>
                    <a:pt x="151778" y="184321"/>
                  </a:lnTo>
                  <a:lnTo>
                    <a:pt x="154817" y="185389"/>
                  </a:lnTo>
                  <a:lnTo>
                    <a:pt x="157836" y="187093"/>
                  </a:lnTo>
                  <a:lnTo>
                    <a:pt x="160842" y="189221"/>
                  </a:lnTo>
                  <a:lnTo>
                    <a:pt x="169833" y="196453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SMARTInkAnnotation53"/>
            <p:cNvSpPr/>
            <p:nvPr/>
          </p:nvSpPr>
          <p:spPr>
            <a:xfrm>
              <a:off x="5742953" y="4402336"/>
              <a:ext cx="294974" cy="160736"/>
            </a:xfrm>
            <a:custGeom>
              <a:avLst/>
              <a:gdLst/>
              <a:ahLst/>
              <a:cxnLst/>
              <a:rect l="0" t="0" r="0" b="0"/>
              <a:pathLst>
                <a:path w="294974" h="160736">
                  <a:moveTo>
                    <a:pt x="0" y="0"/>
                  </a:moveTo>
                  <a:lnTo>
                    <a:pt x="0" y="8821"/>
                  </a:lnTo>
                  <a:lnTo>
                    <a:pt x="4744" y="13638"/>
                  </a:lnTo>
                  <a:lnTo>
                    <a:pt x="16602" y="25516"/>
                  </a:lnTo>
                  <a:lnTo>
                    <a:pt x="17311" y="28869"/>
                  </a:lnTo>
                  <a:lnTo>
                    <a:pt x="17499" y="31152"/>
                  </a:lnTo>
                  <a:lnTo>
                    <a:pt x="18618" y="33667"/>
                  </a:lnTo>
                  <a:lnTo>
                    <a:pt x="20358" y="36335"/>
                  </a:lnTo>
                  <a:lnTo>
                    <a:pt x="25539" y="43007"/>
                  </a:lnTo>
                  <a:lnTo>
                    <a:pt x="28897" y="46565"/>
                  </a:lnTo>
                  <a:lnTo>
                    <a:pt x="96962" y="114725"/>
                  </a:lnTo>
                  <a:lnTo>
                    <a:pt x="97416" y="116171"/>
                  </a:lnTo>
                  <a:lnTo>
                    <a:pt x="97920" y="120424"/>
                  </a:lnTo>
                  <a:lnTo>
                    <a:pt x="99047" y="121954"/>
                  </a:lnTo>
                  <a:lnTo>
                    <a:pt x="100793" y="122975"/>
                  </a:lnTo>
                  <a:lnTo>
                    <a:pt x="102949" y="123655"/>
                  </a:lnTo>
                  <a:lnTo>
                    <a:pt x="104387" y="125101"/>
                  </a:lnTo>
                  <a:lnTo>
                    <a:pt x="105346" y="127057"/>
                  </a:lnTo>
                  <a:lnTo>
                    <a:pt x="106883" y="132585"/>
                  </a:lnTo>
                  <a:lnTo>
                    <a:pt x="107094" y="135987"/>
                  </a:lnTo>
                  <a:lnTo>
                    <a:pt x="107229" y="141515"/>
                  </a:lnTo>
                  <a:lnTo>
                    <a:pt x="107252" y="147213"/>
                  </a:lnTo>
                  <a:lnTo>
                    <a:pt x="108249" y="148743"/>
                  </a:lnTo>
                  <a:lnTo>
                    <a:pt x="109906" y="149764"/>
                  </a:lnTo>
                  <a:lnTo>
                    <a:pt x="114958" y="151402"/>
                  </a:lnTo>
                  <a:lnTo>
                    <a:pt x="115372" y="152529"/>
                  </a:lnTo>
                  <a:lnTo>
                    <a:pt x="115832" y="156426"/>
                  </a:lnTo>
                  <a:lnTo>
                    <a:pt x="116191" y="160623"/>
                  </a:lnTo>
                  <a:lnTo>
                    <a:pt x="125139" y="160735"/>
                  </a:lnTo>
                  <a:lnTo>
                    <a:pt x="132836" y="160735"/>
                  </a:lnTo>
                  <a:lnTo>
                    <a:pt x="138455" y="155994"/>
                  </a:lnTo>
                  <a:lnTo>
                    <a:pt x="141665" y="153046"/>
                  </a:lnTo>
                  <a:lnTo>
                    <a:pt x="145064" y="152357"/>
                  </a:lnTo>
                  <a:lnTo>
                    <a:pt x="147362" y="152173"/>
                  </a:lnTo>
                  <a:lnTo>
                    <a:pt x="148893" y="151058"/>
                  </a:lnTo>
                  <a:lnTo>
                    <a:pt x="149914" y="149323"/>
                  </a:lnTo>
                  <a:lnTo>
                    <a:pt x="150594" y="147173"/>
                  </a:lnTo>
                  <a:lnTo>
                    <a:pt x="152041" y="145741"/>
                  </a:lnTo>
                  <a:lnTo>
                    <a:pt x="153999" y="144786"/>
                  </a:lnTo>
                  <a:lnTo>
                    <a:pt x="159532" y="143252"/>
                  </a:lnTo>
                  <a:lnTo>
                    <a:pt x="165236" y="138247"/>
                  </a:lnTo>
                  <a:lnTo>
                    <a:pt x="167761" y="136813"/>
                  </a:lnTo>
                  <a:lnTo>
                    <a:pt x="173215" y="135220"/>
                  </a:lnTo>
                  <a:lnTo>
                    <a:pt x="175067" y="133803"/>
                  </a:lnTo>
                  <a:lnTo>
                    <a:pt x="176302" y="131866"/>
                  </a:lnTo>
                  <a:lnTo>
                    <a:pt x="177125" y="129583"/>
                  </a:lnTo>
                  <a:lnTo>
                    <a:pt x="178667" y="128060"/>
                  </a:lnTo>
                  <a:lnTo>
                    <a:pt x="180688" y="127046"/>
                  </a:lnTo>
                  <a:lnTo>
                    <a:pt x="186323" y="125417"/>
                  </a:lnTo>
                  <a:lnTo>
                    <a:pt x="192044" y="120394"/>
                  </a:lnTo>
                  <a:lnTo>
                    <a:pt x="194572" y="118958"/>
                  </a:lnTo>
                  <a:lnTo>
                    <a:pt x="200029" y="117363"/>
                  </a:lnTo>
                  <a:lnTo>
                    <a:pt x="201881" y="115945"/>
                  </a:lnTo>
                  <a:lnTo>
                    <a:pt x="203117" y="114008"/>
                  </a:lnTo>
                  <a:lnTo>
                    <a:pt x="203940" y="111724"/>
                  </a:lnTo>
                  <a:lnTo>
                    <a:pt x="205482" y="109210"/>
                  </a:lnTo>
                  <a:lnTo>
                    <a:pt x="207503" y="106541"/>
                  </a:lnTo>
                  <a:lnTo>
                    <a:pt x="209844" y="103770"/>
                  </a:lnTo>
                  <a:lnTo>
                    <a:pt x="212398" y="100929"/>
                  </a:lnTo>
                  <a:lnTo>
                    <a:pt x="221811" y="91025"/>
                  </a:lnTo>
                  <a:lnTo>
                    <a:pt x="227719" y="85069"/>
                  </a:lnTo>
                  <a:lnTo>
                    <a:pt x="230274" y="83502"/>
                  </a:lnTo>
                  <a:lnTo>
                    <a:pt x="235760" y="81760"/>
                  </a:lnTo>
                  <a:lnTo>
                    <a:pt x="237620" y="80304"/>
                  </a:lnTo>
                  <a:lnTo>
                    <a:pt x="238861" y="78341"/>
                  </a:lnTo>
                  <a:lnTo>
                    <a:pt x="239688" y="76040"/>
                  </a:lnTo>
                  <a:lnTo>
                    <a:pt x="241232" y="73514"/>
                  </a:lnTo>
                  <a:lnTo>
                    <a:pt x="243255" y="70837"/>
                  </a:lnTo>
                  <a:lnTo>
                    <a:pt x="248892" y="64153"/>
                  </a:lnTo>
                  <a:lnTo>
                    <a:pt x="252312" y="60594"/>
                  </a:lnTo>
                  <a:lnTo>
                    <a:pt x="266510" y="46300"/>
                  </a:lnTo>
                  <a:lnTo>
                    <a:pt x="268052" y="45750"/>
                  </a:lnTo>
                  <a:lnTo>
                    <a:pt x="272414" y="45138"/>
                  </a:lnTo>
                  <a:lnTo>
                    <a:pt x="273974" y="43983"/>
                  </a:lnTo>
                  <a:lnTo>
                    <a:pt x="275015" y="42221"/>
                  </a:lnTo>
                  <a:lnTo>
                    <a:pt x="275709" y="40053"/>
                  </a:lnTo>
                  <a:lnTo>
                    <a:pt x="277164" y="38608"/>
                  </a:lnTo>
                  <a:lnTo>
                    <a:pt x="279127" y="37645"/>
                  </a:lnTo>
                  <a:lnTo>
                    <a:pt x="284669" y="36100"/>
                  </a:lnTo>
                  <a:lnTo>
                    <a:pt x="285125" y="34980"/>
                  </a:lnTo>
                  <a:lnTo>
                    <a:pt x="285630" y="31091"/>
                  </a:lnTo>
                  <a:lnTo>
                    <a:pt x="286758" y="29657"/>
                  </a:lnTo>
                  <a:lnTo>
                    <a:pt x="288502" y="28702"/>
                  </a:lnTo>
                  <a:lnTo>
                    <a:pt x="294973" y="26789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SMARTInkAnnotation54"/>
            <p:cNvSpPr/>
            <p:nvPr/>
          </p:nvSpPr>
          <p:spPr>
            <a:xfrm>
              <a:off x="5340717" y="3768328"/>
              <a:ext cx="116202" cy="142876"/>
            </a:xfrm>
            <a:custGeom>
              <a:avLst/>
              <a:gdLst/>
              <a:ahLst/>
              <a:cxnLst/>
              <a:rect l="0" t="0" r="0" b="0"/>
              <a:pathLst>
                <a:path w="116202" h="142876">
                  <a:moveTo>
                    <a:pt x="116201" y="0"/>
                  </a:moveTo>
                  <a:lnTo>
                    <a:pt x="116201" y="4741"/>
                  </a:lnTo>
                  <a:lnTo>
                    <a:pt x="115209" y="6137"/>
                  </a:lnTo>
                  <a:lnTo>
                    <a:pt x="113553" y="7068"/>
                  </a:lnTo>
                  <a:lnTo>
                    <a:pt x="111456" y="7689"/>
                  </a:lnTo>
                  <a:lnTo>
                    <a:pt x="110058" y="9095"/>
                  </a:lnTo>
                  <a:lnTo>
                    <a:pt x="109127" y="11024"/>
                  </a:lnTo>
                  <a:lnTo>
                    <a:pt x="108505" y="13303"/>
                  </a:lnTo>
                  <a:lnTo>
                    <a:pt x="108091" y="15814"/>
                  </a:lnTo>
                  <a:lnTo>
                    <a:pt x="107815" y="18480"/>
                  </a:lnTo>
                  <a:lnTo>
                    <a:pt x="107631" y="21250"/>
                  </a:lnTo>
                  <a:lnTo>
                    <a:pt x="106516" y="24089"/>
                  </a:lnTo>
                  <a:lnTo>
                    <a:pt x="104778" y="26973"/>
                  </a:lnTo>
                  <a:lnTo>
                    <a:pt x="102627" y="29888"/>
                  </a:lnTo>
                  <a:lnTo>
                    <a:pt x="100199" y="32824"/>
                  </a:lnTo>
                  <a:lnTo>
                    <a:pt x="97588" y="35774"/>
                  </a:lnTo>
                  <a:lnTo>
                    <a:pt x="92038" y="41696"/>
                  </a:lnTo>
                  <a:lnTo>
                    <a:pt x="77424" y="56558"/>
                  </a:lnTo>
                  <a:lnTo>
                    <a:pt x="74459" y="60526"/>
                  </a:lnTo>
                  <a:lnTo>
                    <a:pt x="71489" y="65155"/>
                  </a:lnTo>
                  <a:lnTo>
                    <a:pt x="68516" y="70226"/>
                  </a:lnTo>
                  <a:lnTo>
                    <a:pt x="65541" y="74598"/>
                  </a:lnTo>
                  <a:lnTo>
                    <a:pt x="62564" y="78506"/>
                  </a:lnTo>
                  <a:lnTo>
                    <a:pt x="59587" y="82103"/>
                  </a:lnTo>
                  <a:lnTo>
                    <a:pt x="56608" y="85493"/>
                  </a:lnTo>
                  <a:lnTo>
                    <a:pt x="53629" y="88746"/>
                  </a:lnTo>
                  <a:lnTo>
                    <a:pt x="47672" y="95005"/>
                  </a:lnTo>
                  <a:lnTo>
                    <a:pt x="32775" y="110101"/>
                  </a:lnTo>
                  <a:lnTo>
                    <a:pt x="29795" y="112096"/>
                  </a:lnTo>
                  <a:lnTo>
                    <a:pt x="26815" y="113426"/>
                  </a:lnTo>
                  <a:lnTo>
                    <a:pt x="23836" y="114313"/>
                  </a:lnTo>
                  <a:lnTo>
                    <a:pt x="21849" y="115896"/>
                  </a:lnTo>
                  <a:lnTo>
                    <a:pt x="20525" y="117944"/>
                  </a:lnTo>
                  <a:lnTo>
                    <a:pt x="19643" y="120301"/>
                  </a:lnTo>
                  <a:lnTo>
                    <a:pt x="18061" y="122865"/>
                  </a:lnTo>
                  <a:lnTo>
                    <a:pt x="16013" y="125566"/>
                  </a:lnTo>
                  <a:lnTo>
                    <a:pt x="10336" y="132290"/>
                  </a:lnTo>
                  <a:lnTo>
                    <a:pt x="9560" y="135856"/>
                  </a:lnTo>
                  <a:lnTo>
                    <a:pt x="9353" y="138196"/>
                  </a:lnTo>
                  <a:lnTo>
                    <a:pt x="8222" y="139755"/>
                  </a:lnTo>
                  <a:lnTo>
                    <a:pt x="6474" y="140795"/>
                  </a:lnTo>
                  <a:lnTo>
                    <a:pt x="0" y="142875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SMARTInkAnnotation55"/>
            <p:cNvSpPr/>
            <p:nvPr/>
          </p:nvSpPr>
          <p:spPr>
            <a:xfrm>
              <a:off x="5456918" y="3857625"/>
              <a:ext cx="71510" cy="98228"/>
            </a:xfrm>
            <a:custGeom>
              <a:avLst/>
              <a:gdLst/>
              <a:ahLst/>
              <a:cxnLst/>
              <a:rect l="0" t="0" r="0" b="0"/>
              <a:pathLst>
                <a:path w="71510" h="98228">
                  <a:moveTo>
                    <a:pt x="71509" y="0"/>
                  </a:moveTo>
                  <a:lnTo>
                    <a:pt x="71509" y="4740"/>
                  </a:lnTo>
                  <a:lnTo>
                    <a:pt x="70516" y="6137"/>
                  </a:lnTo>
                  <a:lnTo>
                    <a:pt x="68861" y="7068"/>
                  </a:lnTo>
                  <a:lnTo>
                    <a:pt x="66764" y="7688"/>
                  </a:lnTo>
                  <a:lnTo>
                    <a:pt x="64373" y="9094"/>
                  </a:lnTo>
                  <a:lnTo>
                    <a:pt x="61786" y="11024"/>
                  </a:lnTo>
                  <a:lnTo>
                    <a:pt x="59068" y="13303"/>
                  </a:lnTo>
                  <a:lnTo>
                    <a:pt x="56263" y="15814"/>
                  </a:lnTo>
                  <a:lnTo>
                    <a:pt x="50498" y="21249"/>
                  </a:lnTo>
                  <a:lnTo>
                    <a:pt x="48563" y="24088"/>
                  </a:lnTo>
                  <a:lnTo>
                    <a:pt x="47273" y="26973"/>
                  </a:lnTo>
                  <a:lnTo>
                    <a:pt x="46413" y="29888"/>
                  </a:lnTo>
                  <a:lnTo>
                    <a:pt x="44847" y="32824"/>
                  </a:lnTo>
                  <a:lnTo>
                    <a:pt x="42810" y="35773"/>
                  </a:lnTo>
                  <a:lnTo>
                    <a:pt x="40458" y="38732"/>
                  </a:lnTo>
                  <a:lnTo>
                    <a:pt x="37897" y="41696"/>
                  </a:lnTo>
                  <a:lnTo>
                    <a:pt x="35197" y="44665"/>
                  </a:lnTo>
                  <a:lnTo>
                    <a:pt x="28472" y="51818"/>
                  </a:lnTo>
                  <a:lnTo>
                    <a:pt x="14521" y="65853"/>
                  </a:lnTo>
                  <a:lnTo>
                    <a:pt x="12660" y="68707"/>
                  </a:lnTo>
                  <a:lnTo>
                    <a:pt x="11420" y="71601"/>
                  </a:lnTo>
                  <a:lnTo>
                    <a:pt x="9429" y="78636"/>
                  </a:lnTo>
                  <a:lnTo>
                    <a:pt x="8272" y="80205"/>
                  </a:lnTo>
                  <a:lnTo>
                    <a:pt x="6509" y="82243"/>
                  </a:lnTo>
                  <a:lnTo>
                    <a:pt x="1286" y="87904"/>
                  </a:lnTo>
                  <a:lnTo>
                    <a:pt x="858" y="89360"/>
                  </a:lnTo>
                  <a:lnTo>
                    <a:pt x="572" y="91323"/>
                  </a:lnTo>
                  <a:lnTo>
                    <a:pt x="0" y="98227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SMARTInkAnnotation56"/>
            <p:cNvSpPr/>
            <p:nvPr/>
          </p:nvSpPr>
          <p:spPr>
            <a:xfrm>
              <a:off x="6332898" y="4607719"/>
              <a:ext cx="53524" cy="107157"/>
            </a:xfrm>
            <a:custGeom>
              <a:avLst/>
              <a:gdLst/>
              <a:ahLst/>
              <a:cxnLst/>
              <a:rect l="0" t="0" r="0" b="0"/>
              <a:pathLst>
                <a:path w="53524" h="107157">
                  <a:moveTo>
                    <a:pt x="44693" y="0"/>
                  </a:moveTo>
                  <a:lnTo>
                    <a:pt x="49438" y="0"/>
                  </a:lnTo>
                  <a:lnTo>
                    <a:pt x="50836" y="992"/>
                  </a:lnTo>
                  <a:lnTo>
                    <a:pt x="51768" y="2645"/>
                  </a:lnTo>
                  <a:lnTo>
                    <a:pt x="53264" y="7688"/>
                  </a:lnTo>
                  <a:lnTo>
                    <a:pt x="53468" y="11024"/>
                  </a:lnTo>
                  <a:lnTo>
                    <a:pt x="53523" y="13302"/>
                  </a:lnTo>
                  <a:lnTo>
                    <a:pt x="52566" y="14821"/>
                  </a:lnTo>
                  <a:lnTo>
                    <a:pt x="50936" y="15834"/>
                  </a:lnTo>
                  <a:lnTo>
                    <a:pt x="48855" y="16509"/>
                  </a:lnTo>
                  <a:lnTo>
                    <a:pt x="47468" y="17951"/>
                  </a:lnTo>
                  <a:lnTo>
                    <a:pt x="46543" y="19905"/>
                  </a:lnTo>
                  <a:lnTo>
                    <a:pt x="45059" y="25429"/>
                  </a:lnTo>
                  <a:lnTo>
                    <a:pt x="43943" y="26874"/>
                  </a:lnTo>
                  <a:lnTo>
                    <a:pt x="42207" y="28831"/>
                  </a:lnTo>
                  <a:lnTo>
                    <a:pt x="40056" y="31127"/>
                  </a:lnTo>
                  <a:lnTo>
                    <a:pt x="38622" y="33649"/>
                  </a:lnTo>
                  <a:lnTo>
                    <a:pt x="37667" y="36324"/>
                  </a:lnTo>
                  <a:lnTo>
                    <a:pt x="37029" y="39098"/>
                  </a:lnTo>
                  <a:lnTo>
                    <a:pt x="35611" y="41941"/>
                  </a:lnTo>
                  <a:lnTo>
                    <a:pt x="33672" y="44828"/>
                  </a:lnTo>
                  <a:lnTo>
                    <a:pt x="28171" y="51849"/>
                  </a:lnTo>
                  <a:lnTo>
                    <a:pt x="26725" y="53418"/>
                  </a:lnTo>
                  <a:lnTo>
                    <a:pt x="22472" y="57806"/>
                  </a:lnTo>
                  <a:lnTo>
                    <a:pt x="20941" y="60365"/>
                  </a:lnTo>
                  <a:lnTo>
                    <a:pt x="19920" y="63063"/>
                  </a:lnTo>
                  <a:lnTo>
                    <a:pt x="19238" y="65855"/>
                  </a:lnTo>
                  <a:lnTo>
                    <a:pt x="18785" y="68708"/>
                  </a:lnTo>
                  <a:lnTo>
                    <a:pt x="18483" y="71602"/>
                  </a:lnTo>
                  <a:lnTo>
                    <a:pt x="18281" y="74524"/>
                  </a:lnTo>
                  <a:lnTo>
                    <a:pt x="17154" y="76471"/>
                  </a:lnTo>
                  <a:lnTo>
                    <a:pt x="15408" y="77770"/>
                  </a:lnTo>
                  <a:lnTo>
                    <a:pt x="13251" y="78635"/>
                  </a:lnTo>
                  <a:lnTo>
                    <a:pt x="11814" y="80205"/>
                  </a:lnTo>
                  <a:lnTo>
                    <a:pt x="10856" y="82244"/>
                  </a:lnTo>
                  <a:lnTo>
                    <a:pt x="9318" y="87903"/>
                  </a:lnTo>
                  <a:lnTo>
                    <a:pt x="8198" y="89360"/>
                  </a:lnTo>
                  <a:lnTo>
                    <a:pt x="6458" y="91323"/>
                  </a:lnTo>
                  <a:lnTo>
                    <a:pt x="379" y="97822"/>
                  </a:lnTo>
                  <a:lnTo>
                    <a:pt x="169" y="100692"/>
                  </a:lnTo>
                  <a:lnTo>
                    <a:pt x="0" y="107156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SMARTInkAnnotation57"/>
            <p:cNvSpPr/>
            <p:nvPr/>
          </p:nvSpPr>
          <p:spPr>
            <a:xfrm>
              <a:off x="6458038" y="4679156"/>
              <a:ext cx="80448" cy="142876"/>
            </a:xfrm>
            <a:custGeom>
              <a:avLst/>
              <a:gdLst/>
              <a:ahLst/>
              <a:cxnLst/>
              <a:rect l="0" t="0" r="0" b="0"/>
              <a:pathLst>
                <a:path w="80448" h="142876">
                  <a:moveTo>
                    <a:pt x="80447" y="0"/>
                  </a:moveTo>
                  <a:lnTo>
                    <a:pt x="80447" y="4740"/>
                  </a:lnTo>
                  <a:lnTo>
                    <a:pt x="79454" y="7129"/>
                  </a:lnTo>
                  <a:lnTo>
                    <a:pt x="77799" y="9714"/>
                  </a:lnTo>
                  <a:lnTo>
                    <a:pt x="75703" y="12429"/>
                  </a:lnTo>
                  <a:lnTo>
                    <a:pt x="73312" y="15231"/>
                  </a:lnTo>
                  <a:lnTo>
                    <a:pt x="70725" y="18092"/>
                  </a:lnTo>
                  <a:lnTo>
                    <a:pt x="68006" y="20991"/>
                  </a:lnTo>
                  <a:lnTo>
                    <a:pt x="66195" y="23916"/>
                  </a:lnTo>
                  <a:lnTo>
                    <a:pt x="64986" y="26858"/>
                  </a:lnTo>
                  <a:lnTo>
                    <a:pt x="64181" y="29812"/>
                  </a:lnTo>
                  <a:lnTo>
                    <a:pt x="62652" y="32773"/>
                  </a:lnTo>
                  <a:lnTo>
                    <a:pt x="60638" y="35740"/>
                  </a:lnTo>
                  <a:lnTo>
                    <a:pt x="58302" y="38709"/>
                  </a:lnTo>
                  <a:lnTo>
                    <a:pt x="55752" y="41681"/>
                  </a:lnTo>
                  <a:lnTo>
                    <a:pt x="53059" y="44655"/>
                  </a:lnTo>
                  <a:lnTo>
                    <a:pt x="47418" y="50605"/>
                  </a:lnTo>
                  <a:lnTo>
                    <a:pt x="41601" y="56556"/>
                  </a:lnTo>
                  <a:lnTo>
                    <a:pt x="39652" y="60524"/>
                  </a:lnTo>
                  <a:lnTo>
                    <a:pt x="38353" y="65155"/>
                  </a:lnTo>
                  <a:lnTo>
                    <a:pt x="37486" y="70225"/>
                  </a:lnTo>
                  <a:lnTo>
                    <a:pt x="35916" y="74598"/>
                  </a:lnTo>
                  <a:lnTo>
                    <a:pt x="33875" y="78506"/>
                  </a:lnTo>
                  <a:lnTo>
                    <a:pt x="31522" y="82103"/>
                  </a:lnTo>
                  <a:lnTo>
                    <a:pt x="28961" y="86485"/>
                  </a:lnTo>
                  <a:lnTo>
                    <a:pt x="26259" y="91392"/>
                  </a:lnTo>
                  <a:lnTo>
                    <a:pt x="23465" y="96646"/>
                  </a:lnTo>
                  <a:lnTo>
                    <a:pt x="20609" y="101142"/>
                  </a:lnTo>
                  <a:lnTo>
                    <a:pt x="17713" y="105131"/>
                  </a:lnTo>
                  <a:lnTo>
                    <a:pt x="14787" y="108783"/>
                  </a:lnTo>
                  <a:lnTo>
                    <a:pt x="12838" y="113202"/>
                  </a:lnTo>
                  <a:lnTo>
                    <a:pt x="11539" y="118132"/>
                  </a:lnTo>
                  <a:lnTo>
                    <a:pt x="10671" y="123403"/>
                  </a:lnTo>
                  <a:lnTo>
                    <a:pt x="9101" y="127909"/>
                  </a:lnTo>
                  <a:lnTo>
                    <a:pt x="7060" y="131906"/>
                  </a:lnTo>
                  <a:lnTo>
                    <a:pt x="0" y="142875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SMARTInkAnnotation58"/>
            <p:cNvSpPr/>
            <p:nvPr/>
          </p:nvSpPr>
          <p:spPr>
            <a:xfrm>
              <a:off x="4858034" y="5304234"/>
              <a:ext cx="169834" cy="169666"/>
            </a:xfrm>
            <a:custGeom>
              <a:avLst/>
              <a:gdLst/>
              <a:ahLst/>
              <a:cxnLst/>
              <a:rect l="0" t="0" r="0" b="0"/>
              <a:pathLst>
                <a:path w="169834" h="169666">
                  <a:moveTo>
                    <a:pt x="0" y="0"/>
                  </a:moveTo>
                  <a:lnTo>
                    <a:pt x="0" y="4740"/>
                  </a:lnTo>
                  <a:lnTo>
                    <a:pt x="993" y="6137"/>
                  </a:lnTo>
                  <a:lnTo>
                    <a:pt x="2648" y="7069"/>
                  </a:lnTo>
                  <a:lnTo>
                    <a:pt x="7697" y="8562"/>
                  </a:lnTo>
                  <a:lnTo>
                    <a:pt x="11035" y="8767"/>
                  </a:lnTo>
                  <a:lnTo>
                    <a:pt x="16526" y="8898"/>
                  </a:lnTo>
                  <a:lnTo>
                    <a:pt x="19926" y="11562"/>
                  </a:lnTo>
                  <a:lnTo>
                    <a:pt x="25455" y="16615"/>
                  </a:lnTo>
                  <a:lnTo>
                    <a:pt x="28860" y="17307"/>
                  </a:lnTo>
                  <a:lnTo>
                    <a:pt x="34392" y="17751"/>
                  </a:lnTo>
                  <a:lnTo>
                    <a:pt x="37798" y="17811"/>
                  </a:lnTo>
                  <a:lnTo>
                    <a:pt x="43331" y="17850"/>
                  </a:lnTo>
                  <a:lnTo>
                    <a:pt x="46736" y="20501"/>
                  </a:lnTo>
                  <a:lnTo>
                    <a:pt x="52269" y="25547"/>
                  </a:lnTo>
                  <a:lnTo>
                    <a:pt x="55675" y="26237"/>
                  </a:lnTo>
                  <a:lnTo>
                    <a:pt x="61208" y="26681"/>
                  </a:lnTo>
                  <a:lnTo>
                    <a:pt x="64614" y="26741"/>
                  </a:lnTo>
                  <a:lnTo>
                    <a:pt x="134079" y="26789"/>
                  </a:lnTo>
                  <a:lnTo>
                    <a:pt x="134079" y="35351"/>
                  </a:lnTo>
                  <a:lnTo>
                    <a:pt x="138824" y="35610"/>
                  </a:lnTo>
                  <a:lnTo>
                    <a:pt x="141775" y="35687"/>
                  </a:lnTo>
                  <a:lnTo>
                    <a:pt x="142189" y="36690"/>
                  </a:lnTo>
                  <a:lnTo>
                    <a:pt x="142772" y="41849"/>
                  </a:lnTo>
                  <a:lnTo>
                    <a:pt x="142968" y="46742"/>
                  </a:lnTo>
                  <a:lnTo>
                    <a:pt x="143017" y="101316"/>
                  </a:lnTo>
                  <a:lnTo>
                    <a:pt x="144010" y="103263"/>
                  </a:lnTo>
                  <a:lnTo>
                    <a:pt x="145666" y="104560"/>
                  </a:lnTo>
                  <a:lnTo>
                    <a:pt x="147762" y="105426"/>
                  </a:lnTo>
                  <a:lnTo>
                    <a:pt x="149160" y="106995"/>
                  </a:lnTo>
                  <a:lnTo>
                    <a:pt x="150092" y="109033"/>
                  </a:lnTo>
                  <a:lnTo>
                    <a:pt x="151588" y="114693"/>
                  </a:lnTo>
                  <a:lnTo>
                    <a:pt x="151792" y="118113"/>
                  </a:lnTo>
                  <a:lnTo>
                    <a:pt x="151883" y="122940"/>
                  </a:lnTo>
                  <a:lnTo>
                    <a:pt x="151946" y="132300"/>
                  </a:lnTo>
                  <a:lnTo>
                    <a:pt x="154600" y="135861"/>
                  </a:lnTo>
                  <a:lnTo>
                    <a:pt x="156698" y="138199"/>
                  </a:lnTo>
                  <a:lnTo>
                    <a:pt x="158097" y="140750"/>
                  </a:lnTo>
                  <a:lnTo>
                    <a:pt x="159029" y="143443"/>
                  </a:lnTo>
                  <a:lnTo>
                    <a:pt x="160786" y="151316"/>
                  </a:lnTo>
                  <a:lnTo>
                    <a:pt x="160862" y="156401"/>
                  </a:lnTo>
                  <a:lnTo>
                    <a:pt x="161866" y="157845"/>
                  </a:lnTo>
                  <a:lnTo>
                    <a:pt x="163528" y="158809"/>
                  </a:lnTo>
                  <a:lnTo>
                    <a:pt x="168588" y="160355"/>
                  </a:lnTo>
                  <a:lnTo>
                    <a:pt x="169003" y="161474"/>
                  </a:lnTo>
                  <a:lnTo>
                    <a:pt x="169464" y="165363"/>
                  </a:lnTo>
                  <a:lnTo>
                    <a:pt x="169833" y="169665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SMARTInkAnnotation59"/>
            <p:cNvSpPr/>
            <p:nvPr/>
          </p:nvSpPr>
          <p:spPr>
            <a:xfrm>
              <a:off x="3937361" y="5420321"/>
              <a:ext cx="1" cy="116086"/>
            </a:xfrm>
            <a:custGeom>
              <a:avLst/>
              <a:gdLst/>
              <a:ahLst/>
              <a:cxnLst/>
              <a:rect l="0" t="0" r="0" b="0"/>
              <a:pathLst>
                <a:path w="1" h="116086">
                  <a:moveTo>
                    <a:pt x="0" y="0"/>
                  </a:moveTo>
                  <a:lnTo>
                    <a:pt x="0" y="116085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SMARTInkAnnotation60"/>
            <p:cNvSpPr/>
            <p:nvPr/>
          </p:nvSpPr>
          <p:spPr>
            <a:xfrm>
              <a:off x="4053563" y="5438180"/>
              <a:ext cx="1" cy="89298"/>
            </a:xfrm>
            <a:custGeom>
              <a:avLst/>
              <a:gdLst/>
              <a:ahLst/>
              <a:cxnLst/>
              <a:rect l="0" t="0" r="0" b="0"/>
              <a:pathLst>
                <a:path w="1" h="89298">
                  <a:moveTo>
                    <a:pt x="0" y="0"/>
                  </a:moveTo>
                  <a:lnTo>
                    <a:pt x="0" y="89297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SMARTInkAnnotation61"/>
            <p:cNvSpPr/>
            <p:nvPr/>
          </p:nvSpPr>
          <p:spPr>
            <a:xfrm>
              <a:off x="4160825" y="5438180"/>
              <a:ext cx="17879" cy="80368"/>
            </a:xfrm>
            <a:custGeom>
              <a:avLst/>
              <a:gdLst/>
              <a:ahLst/>
              <a:cxnLst/>
              <a:rect l="0" t="0" r="0" b="0"/>
              <a:pathLst>
                <a:path w="17879" h="80368">
                  <a:moveTo>
                    <a:pt x="0" y="0"/>
                  </a:moveTo>
                  <a:lnTo>
                    <a:pt x="0" y="21249"/>
                  </a:lnTo>
                  <a:lnTo>
                    <a:pt x="994" y="24088"/>
                  </a:lnTo>
                  <a:lnTo>
                    <a:pt x="2649" y="26973"/>
                  </a:lnTo>
                  <a:lnTo>
                    <a:pt x="4746" y="29888"/>
                  </a:lnTo>
                  <a:lnTo>
                    <a:pt x="6144" y="32824"/>
                  </a:lnTo>
                  <a:lnTo>
                    <a:pt x="7075" y="35773"/>
                  </a:lnTo>
                  <a:lnTo>
                    <a:pt x="7697" y="38731"/>
                  </a:lnTo>
                  <a:lnTo>
                    <a:pt x="8111" y="41696"/>
                  </a:lnTo>
                  <a:lnTo>
                    <a:pt x="8387" y="44664"/>
                  </a:lnTo>
                  <a:lnTo>
                    <a:pt x="8571" y="47635"/>
                  </a:lnTo>
                  <a:lnTo>
                    <a:pt x="8776" y="53583"/>
                  </a:lnTo>
                  <a:lnTo>
                    <a:pt x="8907" y="65485"/>
                  </a:lnTo>
                  <a:lnTo>
                    <a:pt x="8936" y="78603"/>
                  </a:lnTo>
                  <a:lnTo>
                    <a:pt x="9930" y="79191"/>
                  </a:lnTo>
                  <a:lnTo>
                    <a:pt x="11586" y="79583"/>
                  </a:lnTo>
                  <a:lnTo>
                    <a:pt x="17878" y="80367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SMARTInkAnnotation62"/>
            <p:cNvSpPr/>
            <p:nvPr/>
          </p:nvSpPr>
          <p:spPr>
            <a:xfrm>
              <a:off x="5501611" y="5411391"/>
              <a:ext cx="8940" cy="116087"/>
            </a:xfrm>
            <a:custGeom>
              <a:avLst/>
              <a:gdLst/>
              <a:ahLst/>
              <a:cxnLst/>
              <a:rect l="0" t="0" r="0" b="0"/>
              <a:pathLst>
                <a:path w="8940" h="116087">
                  <a:moveTo>
                    <a:pt x="0" y="0"/>
                  </a:moveTo>
                  <a:lnTo>
                    <a:pt x="0" y="7688"/>
                  </a:lnTo>
                  <a:lnTo>
                    <a:pt x="993" y="9094"/>
                  </a:lnTo>
                  <a:lnTo>
                    <a:pt x="2648" y="11024"/>
                  </a:lnTo>
                  <a:lnTo>
                    <a:pt x="4745" y="13302"/>
                  </a:lnTo>
                  <a:lnTo>
                    <a:pt x="6144" y="15814"/>
                  </a:lnTo>
                  <a:lnTo>
                    <a:pt x="7075" y="18480"/>
                  </a:lnTo>
                  <a:lnTo>
                    <a:pt x="7697" y="21249"/>
                  </a:lnTo>
                  <a:lnTo>
                    <a:pt x="8111" y="24088"/>
                  </a:lnTo>
                  <a:lnTo>
                    <a:pt x="8387" y="26973"/>
                  </a:lnTo>
                  <a:lnTo>
                    <a:pt x="8571" y="29888"/>
                  </a:lnTo>
                  <a:lnTo>
                    <a:pt x="8775" y="35773"/>
                  </a:lnTo>
                  <a:lnTo>
                    <a:pt x="8907" y="47635"/>
                  </a:lnTo>
                  <a:lnTo>
                    <a:pt x="8939" y="116086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SMARTInkAnnotation63"/>
            <p:cNvSpPr/>
            <p:nvPr/>
          </p:nvSpPr>
          <p:spPr>
            <a:xfrm>
              <a:off x="5635690" y="5411391"/>
              <a:ext cx="26817" cy="89298"/>
            </a:xfrm>
            <a:custGeom>
              <a:avLst/>
              <a:gdLst/>
              <a:ahLst/>
              <a:cxnLst/>
              <a:rect l="0" t="0" r="0" b="0"/>
              <a:pathLst>
                <a:path w="26817" h="89298">
                  <a:moveTo>
                    <a:pt x="0" y="0"/>
                  </a:moveTo>
                  <a:lnTo>
                    <a:pt x="4744" y="0"/>
                  </a:lnTo>
                  <a:lnTo>
                    <a:pt x="6143" y="991"/>
                  </a:lnTo>
                  <a:lnTo>
                    <a:pt x="7075" y="2645"/>
                  </a:lnTo>
                  <a:lnTo>
                    <a:pt x="7696" y="4740"/>
                  </a:lnTo>
                  <a:lnTo>
                    <a:pt x="8110" y="7128"/>
                  </a:lnTo>
                  <a:lnTo>
                    <a:pt x="8386" y="9713"/>
                  </a:lnTo>
                  <a:lnTo>
                    <a:pt x="8829" y="16250"/>
                  </a:lnTo>
                  <a:lnTo>
                    <a:pt x="9858" y="17778"/>
                  </a:lnTo>
                  <a:lnTo>
                    <a:pt x="11538" y="19790"/>
                  </a:lnTo>
                  <a:lnTo>
                    <a:pt x="13651" y="22123"/>
                  </a:lnTo>
                  <a:lnTo>
                    <a:pt x="15059" y="24671"/>
                  </a:lnTo>
                  <a:lnTo>
                    <a:pt x="15999" y="27361"/>
                  </a:lnTo>
                  <a:lnTo>
                    <a:pt x="17506" y="34068"/>
                  </a:lnTo>
                  <a:lnTo>
                    <a:pt x="17629" y="35610"/>
                  </a:lnTo>
                  <a:lnTo>
                    <a:pt x="17712" y="37631"/>
                  </a:lnTo>
                  <a:lnTo>
                    <a:pt x="17804" y="42521"/>
                  </a:lnTo>
                  <a:lnTo>
                    <a:pt x="17877" y="88774"/>
                  </a:lnTo>
                  <a:lnTo>
                    <a:pt x="18870" y="88948"/>
                  </a:lnTo>
                  <a:lnTo>
                    <a:pt x="20525" y="89065"/>
                  </a:lnTo>
                  <a:lnTo>
                    <a:pt x="26816" y="89297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SMARTInkAnnotation64"/>
            <p:cNvSpPr/>
            <p:nvPr/>
          </p:nvSpPr>
          <p:spPr>
            <a:xfrm>
              <a:off x="5760830" y="5402461"/>
              <a:ext cx="17878" cy="98228"/>
            </a:xfrm>
            <a:custGeom>
              <a:avLst/>
              <a:gdLst/>
              <a:ahLst/>
              <a:cxnLst/>
              <a:rect l="0" t="0" r="0" b="0"/>
              <a:pathLst>
                <a:path w="17878" h="98228">
                  <a:moveTo>
                    <a:pt x="0" y="0"/>
                  </a:moveTo>
                  <a:lnTo>
                    <a:pt x="0" y="18043"/>
                  </a:lnTo>
                  <a:lnTo>
                    <a:pt x="993" y="21951"/>
                  </a:lnTo>
                  <a:lnTo>
                    <a:pt x="2648" y="25548"/>
                  </a:lnTo>
                  <a:lnTo>
                    <a:pt x="4744" y="28938"/>
                  </a:lnTo>
                  <a:lnTo>
                    <a:pt x="6143" y="32191"/>
                  </a:lnTo>
                  <a:lnTo>
                    <a:pt x="7075" y="35351"/>
                  </a:lnTo>
                  <a:lnTo>
                    <a:pt x="7696" y="38451"/>
                  </a:lnTo>
                  <a:lnTo>
                    <a:pt x="9103" y="42501"/>
                  </a:lnTo>
                  <a:lnTo>
                    <a:pt x="11035" y="47185"/>
                  </a:lnTo>
                  <a:lnTo>
                    <a:pt x="13316" y="52292"/>
                  </a:lnTo>
                  <a:lnTo>
                    <a:pt x="14836" y="57682"/>
                  </a:lnTo>
                  <a:lnTo>
                    <a:pt x="15850" y="63260"/>
                  </a:lnTo>
                  <a:lnTo>
                    <a:pt x="16525" y="68962"/>
                  </a:lnTo>
                  <a:lnTo>
                    <a:pt x="16976" y="73756"/>
                  </a:lnTo>
                  <a:lnTo>
                    <a:pt x="17277" y="77944"/>
                  </a:lnTo>
                  <a:lnTo>
                    <a:pt x="17477" y="81728"/>
                  </a:lnTo>
                  <a:lnTo>
                    <a:pt x="17699" y="88579"/>
                  </a:lnTo>
                  <a:lnTo>
                    <a:pt x="17877" y="98227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878779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123</Words>
  <Application>Microsoft Office PowerPoint</Application>
  <PresentationFormat>On-screen Show (4:3)</PresentationFormat>
  <Paragraphs>23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Lesson 5.2</vt:lpstr>
      <vt:lpstr>Definitions</vt:lpstr>
      <vt:lpstr>Theorem 5.2 Perpendicular Bisector Theorem</vt:lpstr>
      <vt:lpstr>Theorem 5.4 Concurrency of Perpendicular Bisector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5.2</dc:title>
  <dc:creator>Owner</dc:creator>
  <cp:lastModifiedBy>Owner</cp:lastModifiedBy>
  <cp:revision>8</cp:revision>
  <dcterms:created xsi:type="dcterms:W3CDTF">2012-01-09T12:35:10Z</dcterms:created>
  <dcterms:modified xsi:type="dcterms:W3CDTF">2012-01-12T18:56:13Z</dcterms:modified>
</cp:coreProperties>
</file>