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56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94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3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8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8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8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86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52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34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5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040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E84EC-DFB7-4A4B-BBD4-F79007441837}" type="datetimeFigureOut">
              <a:rPr lang="en-US" smtClean="0"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0FFBA-A255-4639-B1CF-9CC0E3705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55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4.7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Use Isosceles and Equilateral Triangles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965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Theorem 4.7</a:t>
            </a:r>
            <a:br>
              <a:rPr lang="en-US" dirty="0" smtClean="0"/>
            </a:br>
            <a:r>
              <a:rPr lang="en-US" dirty="0" smtClean="0"/>
              <a:t>Base Angles Theorem &amp; Converse 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2971800" y="2045732"/>
            <a:ext cx="3581400" cy="2819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5410200" y="3028950"/>
            <a:ext cx="304800" cy="209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811706" y="2981325"/>
            <a:ext cx="381000" cy="257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22293" y="4430383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91200" y="43904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628900" y="4826295"/>
            <a:ext cx="34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553200" y="4865132"/>
            <a:ext cx="34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28013" y="1645987"/>
            <a:ext cx="34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" y="2045732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AB = BC, then angle 1 = angle 2</a:t>
            </a: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>
            <a:off x="982639" y="2088054"/>
            <a:ext cx="122830" cy="81940"/>
          </a:xfrm>
          <a:custGeom>
            <a:avLst/>
            <a:gdLst>
              <a:gd name="connsiteX0" fmla="*/ 0 w 122830"/>
              <a:gd name="connsiteY0" fmla="*/ 81940 h 81940"/>
              <a:gd name="connsiteX1" fmla="*/ 40943 w 122830"/>
              <a:gd name="connsiteY1" fmla="*/ 53 h 81940"/>
              <a:gd name="connsiteX2" fmla="*/ 68239 w 122830"/>
              <a:gd name="connsiteY2" fmla="*/ 68292 h 81940"/>
              <a:gd name="connsiteX3" fmla="*/ 122830 w 122830"/>
              <a:gd name="connsiteY3" fmla="*/ 53 h 81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830" h="81940">
                <a:moveTo>
                  <a:pt x="0" y="81940"/>
                </a:moveTo>
                <a:cubicBezTo>
                  <a:pt x="14785" y="42134"/>
                  <a:pt x="29570" y="2328"/>
                  <a:pt x="40943" y="53"/>
                </a:cubicBezTo>
                <a:cubicBezTo>
                  <a:pt x="52316" y="-2222"/>
                  <a:pt x="54591" y="68292"/>
                  <a:pt x="68239" y="68292"/>
                </a:cubicBezTo>
                <a:cubicBezTo>
                  <a:pt x="81887" y="68292"/>
                  <a:pt x="102358" y="34172"/>
                  <a:pt x="122830" y="5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1213230" y="2401008"/>
            <a:ext cx="156380" cy="64222"/>
          </a:xfrm>
          <a:custGeom>
            <a:avLst/>
            <a:gdLst>
              <a:gd name="connsiteX0" fmla="*/ 0 w 122830"/>
              <a:gd name="connsiteY0" fmla="*/ 81940 h 81940"/>
              <a:gd name="connsiteX1" fmla="*/ 40943 w 122830"/>
              <a:gd name="connsiteY1" fmla="*/ 53 h 81940"/>
              <a:gd name="connsiteX2" fmla="*/ 68239 w 122830"/>
              <a:gd name="connsiteY2" fmla="*/ 68292 h 81940"/>
              <a:gd name="connsiteX3" fmla="*/ 122830 w 122830"/>
              <a:gd name="connsiteY3" fmla="*/ 53 h 81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830" h="81940">
                <a:moveTo>
                  <a:pt x="0" y="81940"/>
                </a:moveTo>
                <a:cubicBezTo>
                  <a:pt x="14785" y="42134"/>
                  <a:pt x="29570" y="2328"/>
                  <a:pt x="40943" y="53"/>
                </a:cubicBezTo>
                <a:cubicBezTo>
                  <a:pt x="52316" y="-2222"/>
                  <a:pt x="54591" y="68292"/>
                  <a:pt x="68239" y="68292"/>
                </a:cubicBezTo>
                <a:cubicBezTo>
                  <a:pt x="81887" y="68292"/>
                  <a:pt x="102358" y="34172"/>
                  <a:pt x="122830" y="5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81000" y="3133725"/>
            <a:ext cx="2419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If angle 1  =  angle 2, then AB = BC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1478510" y="3205554"/>
            <a:ext cx="156380" cy="64222"/>
          </a:xfrm>
          <a:custGeom>
            <a:avLst/>
            <a:gdLst>
              <a:gd name="connsiteX0" fmla="*/ 0 w 122830"/>
              <a:gd name="connsiteY0" fmla="*/ 81940 h 81940"/>
              <a:gd name="connsiteX1" fmla="*/ 40943 w 122830"/>
              <a:gd name="connsiteY1" fmla="*/ 53 h 81940"/>
              <a:gd name="connsiteX2" fmla="*/ 68239 w 122830"/>
              <a:gd name="connsiteY2" fmla="*/ 68292 h 81940"/>
              <a:gd name="connsiteX3" fmla="*/ 122830 w 122830"/>
              <a:gd name="connsiteY3" fmla="*/ 53 h 81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830" h="81940">
                <a:moveTo>
                  <a:pt x="0" y="81940"/>
                </a:moveTo>
                <a:cubicBezTo>
                  <a:pt x="14785" y="42134"/>
                  <a:pt x="29570" y="2328"/>
                  <a:pt x="40943" y="53"/>
                </a:cubicBezTo>
                <a:cubicBezTo>
                  <a:pt x="52316" y="-2222"/>
                  <a:pt x="54591" y="68292"/>
                  <a:pt x="68239" y="68292"/>
                </a:cubicBezTo>
                <a:cubicBezTo>
                  <a:pt x="81887" y="68292"/>
                  <a:pt x="102358" y="34172"/>
                  <a:pt x="122830" y="5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1252752" y="3462982"/>
            <a:ext cx="156380" cy="64222"/>
          </a:xfrm>
          <a:custGeom>
            <a:avLst/>
            <a:gdLst>
              <a:gd name="connsiteX0" fmla="*/ 0 w 122830"/>
              <a:gd name="connsiteY0" fmla="*/ 81940 h 81940"/>
              <a:gd name="connsiteX1" fmla="*/ 40943 w 122830"/>
              <a:gd name="connsiteY1" fmla="*/ 53 h 81940"/>
              <a:gd name="connsiteX2" fmla="*/ 68239 w 122830"/>
              <a:gd name="connsiteY2" fmla="*/ 68292 h 81940"/>
              <a:gd name="connsiteX3" fmla="*/ 122830 w 122830"/>
              <a:gd name="connsiteY3" fmla="*/ 53 h 81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830" h="81940">
                <a:moveTo>
                  <a:pt x="0" y="81940"/>
                </a:moveTo>
                <a:cubicBezTo>
                  <a:pt x="14785" y="42134"/>
                  <a:pt x="29570" y="2328"/>
                  <a:pt x="40943" y="53"/>
                </a:cubicBezTo>
                <a:cubicBezTo>
                  <a:pt x="52316" y="-2222"/>
                  <a:pt x="54591" y="68292"/>
                  <a:pt x="68239" y="68292"/>
                </a:cubicBezTo>
                <a:cubicBezTo>
                  <a:pt x="81887" y="68292"/>
                  <a:pt x="102358" y="34172"/>
                  <a:pt x="122830" y="5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685800" y="2088054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217210" y="2088054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029269" y="3495093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469410" y="3464248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589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Corollary to Base Angle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0999"/>
          </a:xfrm>
        </p:spPr>
        <p:txBody>
          <a:bodyPr/>
          <a:lstStyle/>
          <a:p>
            <a:r>
              <a:rPr lang="en-US" dirty="0" smtClean="0"/>
              <a:t>If a triangle is equilateral, then it is equiangular</a:t>
            </a:r>
          </a:p>
          <a:p>
            <a:r>
              <a:rPr lang="en-US" dirty="0" smtClean="0"/>
              <a:t>Corollary Converse Base Angles Theorem</a:t>
            </a:r>
          </a:p>
          <a:p>
            <a:pPr lvl="1"/>
            <a:r>
              <a:rPr lang="en-US" dirty="0" smtClean="0"/>
              <a:t>If a triangle </a:t>
            </a:r>
            <a:r>
              <a:rPr lang="en-US" smtClean="0"/>
              <a:t>is equiangular, </a:t>
            </a:r>
            <a:r>
              <a:rPr lang="en-US" dirty="0" smtClean="0"/>
              <a:t>then it is equilateral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610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67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Lesson 4.7</vt:lpstr>
      <vt:lpstr>Theorem 4.7 Base Angles Theorem &amp; Converse </vt:lpstr>
      <vt:lpstr>Corollary to Base Angle Theorem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4.7</dc:title>
  <dc:creator>Owner</dc:creator>
  <cp:lastModifiedBy>Owner</cp:lastModifiedBy>
  <cp:revision>2</cp:revision>
  <dcterms:created xsi:type="dcterms:W3CDTF">2011-12-12T19:46:48Z</dcterms:created>
  <dcterms:modified xsi:type="dcterms:W3CDTF">2011-12-12T19:56:57Z</dcterms:modified>
</cp:coreProperties>
</file>