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9"/>
  </p:handoutMasterIdLst>
  <p:sldIdLst>
    <p:sldId id="256" r:id="rId2"/>
    <p:sldId id="262" r:id="rId3"/>
    <p:sldId id="257" r:id="rId4"/>
    <p:sldId id="258" r:id="rId5"/>
    <p:sldId id="259" r:id="rId6"/>
    <p:sldId id="260" r:id="rId7"/>
    <p:sldId id="261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540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AB9ACCB-EF65-4FC6-879A-B081FB9D22B3}" type="datetimeFigureOut">
              <a:rPr lang="en-US" smtClean="0"/>
              <a:t>12/4/2012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FC633E2-7903-4641-9BCC-D26F241AEE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529779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2D3D1-CD07-40F4-9A47-39D393C1EED2}" type="datetimeFigureOut">
              <a:rPr lang="en-US" smtClean="0"/>
              <a:t>12/4/2012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12EF7A-8919-467C-B379-F53702D8EE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15505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2D3D1-CD07-40F4-9A47-39D393C1EED2}" type="datetimeFigureOut">
              <a:rPr lang="en-US" smtClean="0"/>
              <a:t>12/4/2012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12EF7A-8919-467C-B379-F53702D8EE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08139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2D3D1-CD07-40F4-9A47-39D393C1EED2}" type="datetimeFigureOut">
              <a:rPr lang="en-US" smtClean="0"/>
              <a:t>12/4/2012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12EF7A-8919-467C-B379-F53702D8EE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78362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2D3D1-CD07-40F4-9A47-39D393C1EED2}" type="datetimeFigureOut">
              <a:rPr lang="en-US" smtClean="0"/>
              <a:t>12/4/2012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12EF7A-8919-467C-B379-F53702D8EE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96966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2D3D1-CD07-40F4-9A47-39D393C1EED2}" type="datetimeFigureOut">
              <a:rPr lang="en-US" smtClean="0"/>
              <a:t>12/4/2012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12EF7A-8919-467C-B379-F53702D8EE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63631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2D3D1-CD07-40F4-9A47-39D393C1EED2}" type="datetimeFigureOut">
              <a:rPr lang="en-US" smtClean="0"/>
              <a:t>12/4/2012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12EF7A-8919-467C-B379-F53702D8EE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69245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2D3D1-CD07-40F4-9A47-39D393C1EED2}" type="datetimeFigureOut">
              <a:rPr lang="en-US" smtClean="0"/>
              <a:t>12/4/2012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12EF7A-8919-467C-B379-F53702D8EE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57445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2D3D1-CD07-40F4-9A47-39D393C1EED2}" type="datetimeFigureOut">
              <a:rPr lang="en-US" smtClean="0"/>
              <a:t>12/4/2012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12EF7A-8919-467C-B379-F53702D8EE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87702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2D3D1-CD07-40F4-9A47-39D393C1EED2}" type="datetimeFigureOut">
              <a:rPr lang="en-US" smtClean="0"/>
              <a:t>12/4/2012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12EF7A-8919-467C-B379-F53702D8EE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45506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2D3D1-CD07-40F4-9A47-39D393C1EED2}" type="datetimeFigureOut">
              <a:rPr lang="en-US" smtClean="0"/>
              <a:t>12/4/2012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12EF7A-8919-467C-B379-F53702D8EE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24771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2D3D1-CD07-40F4-9A47-39D393C1EED2}" type="datetimeFigureOut">
              <a:rPr lang="en-US" smtClean="0"/>
              <a:t>12/4/2012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12EF7A-8919-467C-B379-F53702D8EE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83771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12D3D1-CD07-40F4-9A47-39D393C1EED2}" type="datetimeFigureOut">
              <a:rPr lang="en-US" smtClean="0"/>
              <a:t>12/4/2012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12EF7A-8919-467C-B379-F53702D8EE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49569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Lesson 3.6 Notes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Prove Theorems About Perpendicular Lines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34666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Definitions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Distance- The  length of the perpendicular line between two (points, lines,  or planes).</a:t>
            </a:r>
          </a:p>
          <a:p>
            <a:r>
              <a:rPr lang="en-US" dirty="0" smtClean="0"/>
              <a:t>Therefore if you have to measure between two lines or two planes they have to be parallel.</a:t>
            </a:r>
            <a:endParaRPr lang="en-US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2590800" y="4343400"/>
            <a:ext cx="0" cy="2057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3581400" y="4343400"/>
            <a:ext cx="0" cy="2057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5486400" y="4343400"/>
            <a:ext cx="0" cy="2209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6096000" y="4343400"/>
            <a:ext cx="1143000" cy="1981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flipH="1">
            <a:off x="2590800" y="4724400"/>
            <a:ext cx="9906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2819400" y="4724400"/>
            <a:ext cx="0" cy="152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2590800" y="4876800"/>
            <a:ext cx="2286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3352800" y="4724400"/>
            <a:ext cx="0" cy="152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3352800" y="4876800"/>
            <a:ext cx="2286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SMARTInkAnnotation0"/>
          <p:cNvSpPr/>
          <p:nvPr/>
        </p:nvSpPr>
        <p:spPr>
          <a:xfrm>
            <a:off x="3544184" y="5216331"/>
            <a:ext cx="69993" cy="61111"/>
          </a:xfrm>
          <a:custGeom>
            <a:avLst/>
            <a:gdLst/>
            <a:ahLst/>
            <a:cxnLst/>
            <a:rect l="0" t="0" r="0" b="0"/>
            <a:pathLst>
              <a:path w="69993" h="61111">
                <a:moveTo>
                  <a:pt x="35634" y="25396"/>
                </a:moveTo>
                <a:lnTo>
                  <a:pt x="30889" y="25396"/>
                </a:lnTo>
                <a:lnTo>
                  <a:pt x="29491" y="26388"/>
                </a:lnTo>
                <a:lnTo>
                  <a:pt x="28559" y="28041"/>
                </a:lnTo>
                <a:lnTo>
                  <a:pt x="27938" y="30136"/>
                </a:lnTo>
                <a:lnTo>
                  <a:pt x="26531" y="31532"/>
                </a:lnTo>
                <a:lnTo>
                  <a:pt x="24600" y="32464"/>
                </a:lnTo>
                <a:lnTo>
                  <a:pt x="19109" y="33957"/>
                </a:lnTo>
                <a:lnTo>
                  <a:pt x="18658" y="35072"/>
                </a:lnTo>
                <a:lnTo>
                  <a:pt x="18357" y="36808"/>
                </a:lnTo>
                <a:lnTo>
                  <a:pt x="17792" y="42878"/>
                </a:lnTo>
                <a:lnTo>
                  <a:pt x="17768" y="47883"/>
                </a:lnTo>
                <a:lnTo>
                  <a:pt x="18757" y="49317"/>
                </a:lnTo>
                <a:lnTo>
                  <a:pt x="20410" y="50273"/>
                </a:lnTo>
                <a:lnTo>
                  <a:pt x="25454" y="51807"/>
                </a:lnTo>
                <a:lnTo>
                  <a:pt x="26861" y="51933"/>
                </a:lnTo>
                <a:lnTo>
                  <a:pt x="28792" y="52017"/>
                </a:lnTo>
                <a:lnTo>
                  <a:pt x="31073" y="52073"/>
                </a:lnTo>
                <a:lnTo>
                  <a:pt x="33586" y="51118"/>
                </a:lnTo>
                <a:lnTo>
                  <a:pt x="36255" y="49489"/>
                </a:lnTo>
                <a:lnTo>
                  <a:pt x="42930" y="44487"/>
                </a:lnTo>
                <a:lnTo>
                  <a:pt x="44471" y="44076"/>
                </a:lnTo>
                <a:lnTo>
                  <a:pt x="46491" y="43802"/>
                </a:lnTo>
                <a:lnTo>
                  <a:pt x="48832" y="43620"/>
                </a:lnTo>
                <a:lnTo>
                  <a:pt x="50392" y="42506"/>
                </a:lnTo>
                <a:lnTo>
                  <a:pt x="51431" y="40771"/>
                </a:lnTo>
                <a:lnTo>
                  <a:pt x="53101" y="35598"/>
                </a:lnTo>
                <a:lnTo>
                  <a:pt x="53238" y="34182"/>
                </a:lnTo>
                <a:lnTo>
                  <a:pt x="53329" y="32246"/>
                </a:lnTo>
                <a:lnTo>
                  <a:pt x="53475" y="26749"/>
                </a:lnTo>
                <a:lnTo>
                  <a:pt x="53501" y="21056"/>
                </a:lnTo>
                <a:lnTo>
                  <a:pt x="52511" y="18534"/>
                </a:lnTo>
                <a:lnTo>
                  <a:pt x="50859" y="15860"/>
                </a:lnTo>
                <a:lnTo>
                  <a:pt x="45815" y="9181"/>
                </a:lnTo>
                <a:lnTo>
                  <a:pt x="44408" y="8632"/>
                </a:lnTo>
                <a:lnTo>
                  <a:pt x="42477" y="8266"/>
                </a:lnTo>
                <a:lnTo>
                  <a:pt x="40195" y="8023"/>
                </a:lnTo>
                <a:lnTo>
                  <a:pt x="37682" y="7861"/>
                </a:lnTo>
                <a:lnTo>
                  <a:pt x="35013" y="7752"/>
                </a:lnTo>
                <a:lnTo>
                  <a:pt x="32241" y="7681"/>
                </a:lnTo>
                <a:lnTo>
                  <a:pt x="29399" y="8624"/>
                </a:lnTo>
                <a:lnTo>
                  <a:pt x="26512" y="10246"/>
                </a:lnTo>
                <a:lnTo>
                  <a:pt x="19487" y="15238"/>
                </a:lnTo>
                <a:lnTo>
                  <a:pt x="17916" y="16639"/>
                </a:lnTo>
                <a:lnTo>
                  <a:pt x="13524" y="20842"/>
                </a:lnTo>
                <a:lnTo>
                  <a:pt x="11956" y="23352"/>
                </a:lnTo>
                <a:lnTo>
                  <a:pt x="10910" y="26017"/>
                </a:lnTo>
                <a:lnTo>
                  <a:pt x="10213" y="28787"/>
                </a:lnTo>
                <a:lnTo>
                  <a:pt x="8755" y="30633"/>
                </a:lnTo>
                <a:lnTo>
                  <a:pt x="6790" y="31864"/>
                </a:lnTo>
                <a:lnTo>
                  <a:pt x="4487" y="32684"/>
                </a:lnTo>
                <a:lnTo>
                  <a:pt x="2951" y="34223"/>
                </a:lnTo>
                <a:lnTo>
                  <a:pt x="1928" y="36242"/>
                </a:lnTo>
                <a:lnTo>
                  <a:pt x="1245" y="38580"/>
                </a:lnTo>
                <a:lnTo>
                  <a:pt x="790" y="41131"/>
                </a:lnTo>
                <a:lnTo>
                  <a:pt x="486" y="43823"/>
                </a:lnTo>
                <a:lnTo>
                  <a:pt x="0" y="50533"/>
                </a:lnTo>
                <a:lnTo>
                  <a:pt x="953" y="52076"/>
                </a:lnTo>
                <a:lnTo>
                  <a:pt x="2582" y="54097"/>
                </a:lnTo>
                <a:lnTo>
                  <a:pt x="7587" y="59728"/>
                </a:lnTo>
                <a:lnTo>
                  <a:pt x="8990" y="60190"/>
                </a:lnTo>
                <a:lnTo>
                  <a:pt x="10920" y="60498"/>
                </a:lnTo>
                <a:lnTo>
                  <a:pt x="13198" y="60703"/>
                </a:lnTo>
                <a:lnTo>
                  <a:pt x="15711" y="60840"/>
                </a:lnTo>
                <a:lnTo>
                  <a:pt x="21151" y="60993"/>
                </a:lnTo>
                <a:lnTo>
                  <a:pt x="23000" y="60041"/>
                </a:lnTo>
                <a:lnTo>
                  <a:pt x="24232" y="58414"/>
                </a:lnTo>
                <a:lnTo>
                  <a:pt x="25053" y="56338"/>
                </a:lnTo>
                <a:lnTo>
                  <a:pt x="26594" y="54953"/>
                </a:lnTo>
                <a:lnTo>
                  <a:pt x="28614" y="54031"/>
                </a:lnTo>
                <a:lnTo>
                  <a:pt x="30954" y="53416"/>
                </a:lnTo>
                <a:lnTo>
                  <a:pt x="33507" y="52013"/>
                </a:lnTo>
                <a:lnTo>
                  <a:pt x="36203" y="50086"/>
                </a:lnTo>
                <a:lnTo>
                  <a:pt x="38993" y="47809"/>
                </a:lnTo>
                <a:lnTo>
                  <a:pt x="40853" y="45299"/>
                </a:lnTo>
                <a:lnTo>
                  <a:pt x="42093" y="42633"/>
                </a:lnTo>
                <a:lnTo>
                  <a:pt x="42920" y="39864"/>
                </a:lnTo>
                <a:lnTo>
                  <a:pt x="44464" y="38018"/>
                </a:lnTo>
                <a:lnTo>
                  <a:pt x="46486" y="36787"/>
                </a:lnTo>
                <a:lnTo>
                  <a:pt x="48828" y="35966"/>
                </a:lnTo>
                <a:lnTo>
                  <a:pt x="50389" y="34427"/>
                </a:lnTo>
                <a:lnTo>
                  <a:pt x="51430" y="32409"/>
                </a:lnTo>
                <a:lnTo>
                  <a:pt x="52124" y="30071"/>
                </a:lnTo>
                <a:lnTo>
                  <a:pt x="52586" y="27520"/>
                </a:lnTo>
                <a:lnTo>
                  <a:pt x="52895" y="24828"/>
                </a:lnTo>
                <a:lnTo>
                  <a:pt x="53390" y="18118"/>
                </a:lnTo>
                <a:lnTo>
                  <a:pt x="52438" y="16575"/>
                </a:lnTo>
                <a:lnTo>
                  <a:pt x="50809" y="14554"/>
                </a:lnTo>
                <a:lnTo>
                  <a:pt x="45805" y="8922"/>
                </a:lnTo>
                <a:lnTo>
                  <a:pt x="44401" y="8461"/>
                </a:lnTo>
                <a:lnTo>
                  <a:pt x="42472" y="8153"/>
                </a:lnTo>
                <a:lnTo>
                  <a:pt x="40193" y="7947"/>
                </a:lnTo>
                <a:lnTo>
                  <a:pt x="37680" y="7810"/>
                </a:lnTo>
                <a:lnTo>
                  <a:pt x="32240" y="7657"/>
                </a:lnTo>
                <a:lnTo>
                  <a:pt x="29399" y="8609"/>
                </a:lnTo>
                <a:lnTo>
                  <a:pt x="26511" y="10236"/>
                </a:lnTo>
                <a:lnTo>
                  <a:pt x="23593" y="12313"/>
                </a:lnTo>
                <a:lnTo>
                  <a:pt x="20655" y="13697"/>
                </a:lnTo>
                <a:lnTo>
                  <a:pt x="17702" y="14620"/>
                </a:lnTo>
                <a:lnTo>
                  <a:pt x="14741" y="15235"/>
                </a:lnTo>
                <a:lnTo>
                  <a:pt x="12767" y="16638"/>
                </a:lnTo>
                <a:lnTo>
                  <a:pt x="11451" y="18565"/>
                </a:lnTo>
                <a:lnTo>
                  <a:pt x="10573" y="20841"/>
                </a:lnTo>
                <a:lnTo>
                  <a:pt x="8995" y="23352"/>
                </a:lnTo>
                <a:lnTo>
                  <a:pt x="6950" y="26017"/>
                </a:lnTo>
                <a:lnTo>
                  <a:pt x="4593" y="28787"/>
                </a:lnTo>
                <a:lnTo>
                  <a:pt x="3022" y="31625"/>
                </a:lnTo>
                <a:lnTo>
                  <a:pt x="1975" y="34510"/>
                </a:lnTo>
                <a:lnTo>
                  <a:pt x="1276" y="37425"/>
                </a:lnTo>
                <a:lnTo>
                  <a:pt x="811" y="40361"/>
                </a:lnTo>
                <a:lnTo>
                  <a:pt x="501" y="43310"/>
                </a:lnTo>
                <a:lnTo>
                  <a:pt x="294" y="46268"/>
                </a:lnTo>
                <a:lnTo>
                  <a:pt x="156" y="49232"/>
                </a:lnTo>
                <a:lnTo>
                  <a:pt x="3" y="55172"/>
                </a:lnTo>
                <a:lnTo>
                  <a:pt x="955" y="57153"/>
                </a:lnTo>
                <a:lnTo>
                  <a:pt x="2583" y="58473"/>
                </a:lnTo>
                <a:lnTo>
                  <a:pt x="4661" y="59354"/>
                </a:lnTo>
                <a:lnTo>
                  <a:pt x="7040" y="59941"/>
                </a:lnTo>
                <a:lnTo>
                  <a:pt x="9620" y="60332"/>
                </a:lnTo>
                <a:lnTo>
                  <a:pt x="16150" y="60960"/>
                </a:lnTo>
                <a:lnTo>
                  <a:pt x="17679" y="61012"/>
                </a:lnTo>
                <a:lnTo>
                  <a:pt x="27269" y="61094"/>
                </a:lnTo>
                <a:lnTo>
                  <a:pt x="38727" y="61110"/>
                </a:lnTo>
                <a:lnTo>
                  <a:pt x="41669" y="60120"/>
                </a:lnTo>
                <a:lnTo>
                  <a:pt x="44623" y="58467"/>
                </a:lnTo>
                <a:lnTo>
                  <a:pt x="47586" y="56373"/>
                </a:lnTo>
                <a:lnTo>
                  <a:pt x="50554" y="53985"/>
                </a:lnTo>
                <a:lnTo>
                  <a:pt x="53526" y="51401"/>
                </a:lnTo>
                <a:lnTo>
                  <a:pt x="56501" y="48685"/>
                </a:lnTo>
                <a:lnTo>
                  <a:pt x="58484" y="45883"/>
                </a:lnTo>
                <a:lnTo>
                  <a:pt x="59806" y="43022"/>
                </a:lnTo>
                <a:lnTo>
                  <a:pt x="60687" y="40123"/>
                </a:lnTo>
                <a:lnTo>
                  <a:pt x="62268" y="38191"/>
                </a:lnTo>
                <a:lnTo>
                  <a:pt x="64315" y="36902"/>
                </a:lnTo>
                <a:lnTo>
                  <a:pt x="66674" y="36043"/>
                </a:lnTo>
                <a:lnTo>
                  <a:pt x="68245" y="34478"/>
                </a:lnTo>
                <a:lnTo>
                  <a:pt x="69293" y="32443"/>
                </a:lnTo>
                <a:lnTo>
                  <a:pt x="69992" y="30094"/>
                </a:lnTo>
                <a:lnTo>
                  <a:pt x="69464" y="27536"/>
                </a:lnTo>
                <a:lnTo>
                  <a:pt x="68119" y="24838"/>
                </a:lnTo>
                <a:lnTo>
                  <a:pt x="66230" y="22047"/>
                </a:lnTo>
                <a:lnTo>
                  <a:pt x="64970" y="19195"/>
                </a:lnTo>
                <a:lnTo>
                  <a:pt x="64130" y="16301"/>
                </a:lnTo>
                <a:lnTo>
                  <a:pt x="62782" y="9267"/>
                </a:lnTo>
                <a:lnTo>
                  <a:pt x="61678" y="7698"/>
                </a:lnTo>
                <a:lnTo>
                  <a:pt x="59949" y="5660"/>
                </a:lnTo>
                <a:lnTo>
                  <a:pt x="57803" y="3309"/>
                </a:lnTo>
                <a:lnTo>
                  <a:pt x="55380" y="1742"/>
                </a:lnTo>
                <a:lnTo>
                  <a:pt x="52770" y="697"/>
                </a:lnTo>
                <a:lnTo>
                  <a:pt x="50038" y="0"/>
                </a:lnTo>
                <a:lnTo>
                  <a:pt x="48216" y="528"/>
                </a:lnTo>
                <a:lnTo>
                  <a:pt x="47002" y="1872"/>
                </a:lnTo>
                <a:lnTo>
                  <a:pt x="46192" y="3760"/>
                </a:lnTo>
                <a:lnTo>
                  <a:pt x="44659" y="5019"/>
                </a:lnTo>
                <a:lnTo>
                  <a:pt x="42644" y="5858"/>
                </a:lnTo>
                <a:lnTo>
                  <a:pt x="40307" y="6417"/>
                </a:lnTo>
                <a:lnTo>
                  <a:pt x="38750" y="7783"/>
                </a:lnTo>
                <a:lnTo>
                  <a:pt x="37711" y="9685"/>
                </a:lnTo>
                <a:lnTo>
                  <a:pt x="35634" y="16466"/>
                </a:lnTo>
              </a:path>
            </a:pathLst>
          </a:custGeom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MARTInkAnnotation1"/>
          <p:cNvSpPr/>
          <p:nvPr/>
        </p:nvSpPr>
        <p:spPr>
          <a:xfrm>
            <a:off x="2543067" y="5947172"/>
            <a:ext cx="71232" cy="98182"/>
          </a:xfrm>
          <a:custGeom>
            <a:avLst/>
            <a:gdLst/>
            <a:ahLst/>
            <a:cxnLst/>
            <a:rect l="0" t="0" r="0" b="0"/>
            <a:pathLst>
              <a:path w="71232" h="98182">
                <a:moveTo>
                  <a:pt x="35631" y="44648"/>
                </a:moveTo>
                <a:lnTo>
                  <a:pt x="35631" y="49388"/>
                </a:lnTo>
                <a:lnTo>
                  <a:pt x="34638" y="50785"/>
                </a:lnTo>
                <a:lnTo>
                  <a:pt x="32983" y="51716"/>
                </a:lnTo>
                <a:lnTo>
                  <a:pt x="26707" y="53574"/>
                </a:lnTo>
                <a:lnTo>
                  <a:pt x="26702" y="53576"/>
                </a:lnTo>
                <a:lnTo>
                  <a:pt x="26697" y="53576"/>
                </a:lnTo>
                <a:lnTo>
                  <a:pt x="26693" y="53578"/>
                </a:lnTo>
                <a:lnTo>
                  <a:pt x="26692" y="61267"/>
                </a:lnTo>
                <a:lnTo>
                  <a:pt x="27686" y="61680"/>
                </a:lnTo>
                <a:lnTo>
                  <a:pt x="29341" y="61956"/>
                </a:lnTo>
                <a:lnTo>
                  <a:pt x="35263" y="62476"/>
                </a:lnTo>
                <a:lnTo>
                  <a:pt x="44192" y="62507"/>
                </a:lnTo>
                <a:lnTo>
                  <a:pt x="45311" y="61515"/>
                </a:lnTo>
                <a:lnTo>
                  <a:pt x="53131" y="53946"/>
                </a:lnTo>
                <a:lnTo>
                  <a:pt x="54250" y="53823"/>
                </a:lnTo>
                <a:lnTo>
                  <a:pt x="55989" y="53742"/>
                </a:lnTo>
                <a:lnTo>
                  <a:pt x="58142" y="53687"/>
                </a:lnTo>
                <a:lnTo>
                  <a:pt x="58584" y="52658"/>
                </a:lnTo>
                <a:lnTo>
                  <a:pt x="57885" y="50981"/>
                </a:lnTo>
                <a:lnTo>
                  <a:pt x="54373" y="45899"/>
                </a:lnTo>
                <a:lnTo>
                  <a:pt x="54085" y="44490"/>
                </a:lnTo>
                <a:lnTo>
                  <a:pt x="53893" y="42558"/>
                </a:lnTo>
                <a:lnTo>
                  <a:pt x="53764" y="40278"/>
                </a:lnTo>
                <a:lnTo>
                  <a:pt x="52686" y="38758"/>
                </a:lnTo>
                <a:lnTo>
                  <a:pt x="50974" y="37745"/>
                </a:lnTo>
                <a:lnTo>
                  <a:pt x="48839" y="37070"/>
                </a:lnTo>
                <a:lnTo>
                  <a:pt x="46423" y="35627"/>
                </a:lnTo>
                <a:lnTo>
                  <a:pt x="43819" y="33673"/>
                </a:lnTo>
                <a:lnTo>
                  <a:pt x="37249" y="28149"/>
                </a:lnTo>
                <a:lnTo>
                  <a:pt x="35716" y="28688"/>
                </a:lnTo>
                <a:lnTo>
                  <a:pt x="33702" y="30040"/>
                </a:lnTo>
                <a:lnTo>
                  <a:pt x="31365" y="31932"/>
                </a:lnTo>
                <a:lnTo>
                  <a:pt x="28815" y="33194"/>
                </a:lnTo>
                <a:lnTo>
                  <a:pt x="26121" y="34036"/>
                </a:lnTo>
                <a:lnTo>
                  <a:pt x="23332" y="34597"/>
                </a:lnTo>
                <a:lnTo>
                  <a:pt x="20480" y="35963"/>
                </a:lnTo>
                <a:lnTo>
                  <a:pt x="17584" y="37866"/>
                </a:lnTo>
                <a:lnTo>
                  <a:pt x="10548" y="43309"/>
                </a:lnTo>
                <a:lnTo>
                  <a:pt x="9970" y="44748"/>
                </a:lnTo>
                <a:lnTo>
                  <a:pt x="9585" y="46699"/>
                </a:lnTo>
                <a:lnTo>
                  <a:pt x="8968" y="52220"/>
                </a:lnTo>
                <a:lnTo>
                  <a:pt x="8917" y="53664"/>
                </a:lnTo>
                <a:lnTo>
                  <a:pt x="8861" y="57916"/>
                </a:lnTo>
                <a:lnTo>
                  <a:pt x="9839" y="60439"/>
                </a:lnTo>
                <a:lnTo>
                  <a:pt x="11484" y="63113"/>
                </a:lnTo>
                <a:lnTo>
                  <a:pt x="16515" y="69793"/>
                </a:lnTo>
                <a:lnTo>
                  <a:pt x="17921" y="70342"/>
                </a:lnTo>
                <a:lnTo>
                  <a:pt x="19852" y="70707"/>
                </a:lnTo>
                <a:lnTo>
                  <a:pt x="25341" y="71293"/>
                </a:lnTo>
                <a:lnTo>
                  <a:pt x="26785" y="71341"/>
                </a:lnTo>
                <a:lnTo>
                  <a:pt x="36238" y="71418"/>
                </a:lnTo>
                <a:lnTo>
                  <a:pt x="47669" y="71434"/>
                </a:lnTo>
                <a:lnTo>
                  <a:pt x="49616" y="70442"/>
                </a:lnTo>
                <a:lnTo>
                  <a:pt x="50913" y="68789"/>
                </a:lnTo>
                <a:lnTo>
                  <a:pt x="51778" y="66696"/>
                </a:lnTo>
                <a:lnTo>
                  <a:pt x="53348" y="65300"/>
                </a:lnTo>
                <a:lnTo>
                  <a:pt x="55388" y="64369"/>
                </a:lnTo>
                <a:lnTo>
                  <a:pt x="57741" y="63749"/>
                </a:lnTo>
                <a:lnTo>
                  <a:pt x="59310" y="62343"/>
                </a:lnTo>
                <a:lnTo>
                  <a:pt x="60355" y="60413"/>
                </a:lnTo>
                <a:lnTo>
                  <a:pt x="62033" y="54928"/>
                </a:lnTo>
                <a:lnTo>
                  <a:pt x="62171" y="53486"/>
                </a:lnTo>
                <a:lnTo>
                  <a:pt x="62263" y="51532"/>
                </a:lnTo>
                <a:lnTo>
                  <a:pt x="62325" y="49238"/>
                </a:lnTo>
                <a:lnTo>
                  <a:pt x="61372" y="47707"/>
                </a:lnTo>
                <a:lnTo>
                  <a:pt x="59744" y="46688"/>
                </a:lnTo>
                <a:lnTo>
                  <a:pt x="57666" y="46008"/>
                </a:lnTo>
                <a:lnTo>
                  <a:pt x="56280" y="44563"/>
                </a:lnTo>
                <a:lnTo>
                  <a:pt x="55356" y="42607"/>
                </a:lnTo>
                <a:lnTo>
                  <a:pt x="54740" y="40310"/>
                </a:lnTo>
                <a:lnTo>
                  <a:pt x="53336" y="38780"/>
                </a:lnTo>
                <a:lnTo>
                  <a:pt x="51407" y="37760"/>
                </a:lnTo>
                <a:lnTo>
                  <a:pt x="49128" y="37079"/>
                </a:lnTo>
                <a:lnTo>
                  <a:pt x="46615" y="36626"/>
                </a:lnTo>
                <a:lnTo>
                  <a:pt x="43947" y="36323"/>
                </a:lnTo>
                <a:lnTo>
                  <a:pt x="41175" y="36122"/>
                </a:lnTo>
                <a:lnTo>
                  <a:pt x="38334" y="35987"/>
                </a:lnTo>
                <a:lnTo>
                  <a:pt x="32529" y="35838"/>
                </a:lnTo>
                <a:lnTo>
                  <a:pt x="29590" y="36791"/>
                </a:lnTo>
                <a:lnTo>
                  <a:pt x="26638" y="38418"/>
                </a:lnTo>
                <a:lnTo>
                  <a:pt x="23677" y="40495"/>
                </a:lnTo>
                <a:lnTo>
                  <a:pt x="20709" y="42872"/>
                </a:lnTo>
                <a:lnTo>
                  <a:pt x="17738" y="45449"/>
                </a:lnTo>
                <a:lnTo>
                  <a:pt x="10578" y="51972"/>
                </a:lnTo>
                <a:lnTo>
                  <a:pt x="4592" y="57843"/>
                </a:lnTo>
                <a:lnTo>
                  <a:pt x="3021" y="60390"/>
                </a:lnTo>
                <a:lnTo>
                  <a:pt x="1973" y="63081"/>
                </a:lnTo>
                <a:lnTo>
                  <a:pt x="1274" y="65866"/>
                </a:lnTo>
                <a:lnTo>
                  <a:pt x="809" y="68715"/>
                </a:lnTo>
                <a:lnTo>
                  <a:pt x="498" y="71607"/>
                </a:lnTo>
                <a:lnTo>
                  <a:pt x="291" y="74527"/>
                </a:lnTo>
                <a:lnTo>
                  <a:pt x="153" y="77466"/>
                </a:lnTo>
                <a:lnTo>
                  <a:pt x="0" y="83377"/>
                </a:lnTo>
                <a:lnTo>
                  <a:pt x="952" y="86343"/>
                </a:lnTo>
                <a:lnTo>
                  <a:pt x="2580" y="89312"/>
                </a:lnTo>
                <a:lnTo>
                  <a:pt x="7584" y="96466"/>
                </a:lnTo>
                <a:lnTo>
                  <a:pt x="8988" y="97053"/>
                </a:lnTo>
                <a:lnTo>
                  <a:pt x="10916" y="97444"/>
                </a:lnTo>
                <a:lnTo>
                  <a:pt x="13196" y="97705"/>
                </a:lnTo>
                <a:lnTo>
                  <a:pt x="15708" y="97879"/>
                </a:lnTo>
                <a:lnTo>
                  <a:pt x="18377" y="97994"/>
                </a:lnTo>
                <a:lnTo>
                  <a:pt x="23989" y="98123"/>
                </a:lnTo>
                <a:lnTo>
                  <a:pt x="29795" y="98181"/>
                </a:lnTo>
                <a:lnTo>
                  <a:pt x="32734" y="97203"/>
                </a:lnTo>
                <a:lnTo>
                  <a:pt x="35686" y="95560"/>
                </a:lnTo>
                <a:lnTo>
                  <a:pt x="38647" y="93473"/>
                </a:lnTo>
                <a:lnTo>
                  <a:pt x="41614" y="91088"/>
                </a:lnTo>
                <a:lnTo>
                  <a:pt x="44586" y="88506"/>
                </a:lnTo>
                <a:lnTo>
                  <a:pt x="47560" y="85793"/>
                </a:lnTo>
                <a:lnTo>
                  <a:pt x="53513" y="80133"/>
                </a:lnTo>
                <a:lnTo>
                  <a:pt x="56491" y="77234"/>
                </a:lnTo>
                <a:lnTo>
                  <a:pt x="59469" y="75302"/>
                </a:lnTo>
                <a:lnTo>
                  <a:pt x="62448" y="74014"/>
                </a:lnTo>
                <a:lnTo>
                  <a:pt x="65427" y="73155"/>
                </a:lnTo>
                <a:lnTo>
                  <a:pt x="67413" y="71590"/>
                </a:lnTo>
                <a:lnTo>
                  <a:pt x="68737" y="69555"/>
                </a:lnTo>
                <a:lnTo>
                  <a:pt x="69620" y="67206"/>
                </a:lnTo>
                <a:lnTo>
                  <a:pt x="70209" y="64647"/>
                </a:lnTo>
                <a:lnTo>
                  <a:pt x="70601" y="61950"/>
                </a:lnTo>
                <a:lnTo>
                  <a:pt x="70862" y="59160"/>
                </a:lnTo>
                <a:lnTo>
                  <a:pt x="71037" y="56307"/>
                </a:lnTo>
                <a:lnTo>
                  <a:pt x="71231" y="50491"/>
                </a:lnTo>
                <a:lnTo>
                  <a:pt x="70289" y="47552"/>
                </a:lnTo>
                <a:lnTo>
                  <a:pt x="68668" y="44599"/>
                </a:lnTo>
                <a:lnTo>
                  <a:pt x="66594" y="41639"/>
                </a:lnTo>
                <a:lnTo>
                  <a:pt x="64219" y="38673"/>
                </a:lnTo>
                <a:lnTo>
                  <a:pt x="61642" y="35704"/>
                </a:lnTo>
                <a:lnTo>
                  <a:pt x="58931" y="32733"/>
                </a:lnTo>
                <a:lnTo>
                  <a:pt x="56130" y="30751"/>
                </a:lnTo>
                <a:lnTo>
                  <a:pt x="53269" y="29430"/>
                </a:lnTo>
                <a:lnTo>
                  <a:pt x="50369" y="28550"/>
                </a:lnTo>
                <a:lnTo>
                  <a:pt x="47443" y="26970"/>
                </a:lnTo>
                <a:lnTo>
                  <a:pt x="44499" y="24926"/>
                </a:lnTo>
                <a:lnTo>
                  <a:pt x="41543" y="22570"/>
                </a:lnTo>
                <a:lnTo>
                  <a:pt x="38579" y="21000"/>
                </a:lnTo>
                <a:lnTo>
                  <a:pt x="35610" y="19953"/>
                </a:lnTo>
                <a:lnTo>
                  <a:pt x="32638" y="19255"/>
                </a:lnTo>
                <a:lnTo>
                  <a:pt x="29663" y="19782"/>
                </a:lnTo>
                <a:lnTo>
                  <a:pt x="26686" y="21126"/>
                </a:lnTo>
                <a:lnTo>
                  <a:pt x="19518" y="25670"/>
                </a:lnTo>
                <a:lnTo>
                  <a:pt x="17937" y="27035"/>
                </a:lnTo>
                <a:lnTo>
                  <a:pt x="15889" y="28938"/>
                </a:lnTo>
                <a:lnTo>
                  <a:pt x="8263" y="36355"/>
                </a:lnTo>
                <a:lnTo>
                  <a:pt x="5467" y="39120"/>
                </a:lnTo>
                <a:lnTo>
                  <a:pt x="3604" y="41955"/>
                </a:lnTo>
                <a:lnTo>
                  <a:pt x="2362" y="44837"/>
                </a:lnTo>
                <a:lnTo>
                  <a:pt x="1534" y="47751"/>
                </a:lnTo>
                <a:lnTo>
                  <a:pt x="981" y="50685"/>
                </a:lnTo>
                <a:lnTo>
                  <a:pt x="613" y="53634"/>
                </a:lnTo>
                <a:lnTo>
                  <a:pt x="368" y="56592"/>
                </a:lnTo>
                <a:lnTo>
                  <a:pt x="204" y="59556"/>
                </a:lnTo>
                <a:lnTo>
                  <a:pt x="22" y="65495"/>
                </a:lnTo>
                <a:lnTo>
                  <a:pt x="967" y="67476"/>
                </a:lnTo>
                <a:lnTo>
                  <a:pt x="2590" y="68796"/>
                </a:lnTo>
                <a:lnTo>
                  <a:pt x="4665" y="69677"/>
                </a:lnTo>
                <a:lnTo>
                  <a:pt x="7042" y="71256"/>
                </a:lnTo>
                <a:lnTo>
                  <a:pt x="9619" y="73301"/>
                </a:lnTo>
                <a:lnTo>
                  <a:pt x="12331" y="75656"/>
                </a:lnTo>
                <a:lnTo>
                  <a:pt x="15132" y="77227"/>
                </a:lnTo>
                <a:lnTo>
                  <a:pt x="17992" y="78273"/>
                </a:lnTo>
                <a:lnTo>
                  <a:pt x="20892" y="78971"/>
                </a:lnTo>
                <a:lnTo>
                  <a:pt x="23819" y="79437"/>
                </a:lnTo>
                <a:lnTo>
                  <a:pt x="26763" y="79746"/>
                </a:lnTo>
                <a:lnTo>
                  <a:pt x="29719" y="79954"/>
                </a:lnTo>
                <a:lnTo>
                  <a:pt x="32683" y="79099"/>
                </a:lnTo>
                <a:lnTo>
                  <a:pt x="35652" y="77537"/>
                </a:lnTo>
                <a:lnTo>
                  <a:pt x="38625" y="75504"/>
                </a:lnTo>
                <a:lnTo>
                  <a:pt x="41599" y="74148"/>
                </a:lnTo>
                <a:lnTo>
                  <a:pt x="44576" y="73245"/>
                </a:lnTo>
                <a:lnTo>
                  <a:pt x="47553" y="72642"/>
                </a:lnTo>
                <a:lnTo>
                  <a:pt x="49538" y="71249"/>
                </a:lnTo>
                <a:lnTo>
                  <a:pt x="50862" y="69327"/>
                </a:lnTo>
                <a:lnTo>
                  <a:pt x="51744" y="67054"/>
                </a:lnTo>
                <a:lnTo>
                  <a:pt x="53325" y="65539"/>
                </a:lnTo>
                <a:lnTo>
                  <a:pt x="55373" y="64529"/>
                </a:lnTo>
                <a:lnTo>
                  <a:pt x="57731" y="63855"/>
                </a:lnTo>
                <a:lnTo>
                  <a:pt x="59303" y="62414"/>
                </a:lnTo>
                <a:lnTo>
                  <a:pt x="60351" y="60461"/>
                </a:lnTo>
                <a:lnTo>
                  <a:pt x="61050" y="58166"/>
                </a:lnTo>
                <a:lnTo>
                  <a:pt x="62509" y="55645"/>
                </a:lnTo>
                <a:lnTo>
                  <a:pt x="64474" y="52971"/>
                </a:lnTo>
                <a:lnTo>
                  <a:pt x="66778" y="50197"/>
                </a:lnTo>
                <a:lnTo>
                  <a:pt x="68314" y="47356"/>
                </a:lnTo>
                <a:lnTo>
                  <a:pt x="69337" y="44469"/>
                </a:lnTo>
                <a:lnTo>
                  <a:pt x="70021" y="41552"/>
                </a:lnTo>
                <a:lnTo>
                  <a:pt x="69482" y="38616"/>
                </a:lnTo>
                <a:lnTo>
                  <a:pt x="68131" y="35665"/>
                </a:lnTo>
                <a:lnTo>
                  <a:pt x="63569" y="28542"/>
                </a:lnTo>
                <a:lnTo>
                  <a:pt x="62202" y="26966"/>
                </a:lnTo>
                <a:lnTo>
                  <a:pt x="60298" y="24922"/>
                </a:lnTo>
                <a:lnTo>
                  <a:pt x="58034" y="22568"/>
                </a:lnTo>
                <a:lnTo>
                  <a:pt x="55532" y="20999"/>
                </a:lnTo>
                <a:lnTo>
                  <a:pt x="52871" y="19952"/>
                </a:lnTo>
                <a:lnTo>
                  <a:pt x="50104" y="19255"/>
                </a:lnTo>
                <a:lnTo>
                  <a:pt x="47266" y="17797"/>
                </a:lnTo>
                <a:lnTo>
                  <a:pt x="44381" y="15834"/>
                </a:lnTo>
                <a:lnTo>
                  <a:pt x="41464" y="13532"/>
                </a:lnTo>
                <a:lnTo>
                  <a:pt x="38527" y="11998"/>
                </a:lnTo>
                <a:lnTo>
                  <a:pt x="35575" y="10976"/>
                </a:lnTo>
                <a:lnTo>
                  <a:pt x="32614" y="10294"/>
                </a:lnTo>
                <a:lnTo>
                  <a:pt x="29647" y="10831"/>
                </a:lnTo>
                <a:lnTo>
                  <a:pt x="26676" y="12182"/>
                </a:lnTo>
                <a:lnTo>
                  <a:pt x="23702" y="14074"/>
                </a:lnTo>
                <a:lnTo>
                  <a:pt x="20726" y="15336"/>
                </a:lnTo>
                <a:lnTo>
                  <a:pt x="17749" y="16177"/>
                </a:lnTo>
                <a:lnTo>
                  <a:pt x="14771" y="16738"/>
                </a:lnTo>
                <a:lnTo>
                  <a:pt x="11793" y="18104"/>
                </a:lnTo>
                <a:lnTo>
                  <a:pt x="8814" y="20007"/>
                </a:lnTo>
                <a:lnTo>
                  <a:pt x="5835" y="22268"/>
                </a:lnTo>
                <a:lnTo>
                  <a:pt x="3849" y="24767"/>
                </a:lnTo>
                <a:lnTo>
                  <a:pt x="2525" y="27425"/>
                </a:lnTo>
                <a:lnTo>
                  <a:pt x="1642" y="30190"/>
                </a:lnTo>
                <a:lnTo>
                  <a:pt x="1054" y="33025"/>
                </a:lnTo>
                <a:lnTo>
                  <a:pt x="661" y="35907"/>
                </a:lnTo>
                <a:lnTo>
                  <a:pt x="400" y="38821"/>
                </a:lnTo>
                <a:lnTo>
                  <a:pt x="1219" y="41755"/>
                </a:lnTo>
                <a:lnTo>
                  <a:pt x="2758" y="44704"/>
                </a:lnTo>
                <a:lnTo>
                  <a:pt x="7619" y="51825"/>
                </a:lnTo>
                <a:lnTo>
                  <a:pt x="9011" y="52409"/>
                </a:lnTo>
                <a:lnTo>
                  <a:pt x="10932" y="52799"/>
                </a:lnTo>
                <a:lnTo>
                  <a:pt x="13206" y="53059"/>
                </a:lnTo>
                <a:lnTo>
                  <a:pt x="15715" y="53232"/>
                </a:lnTo>
                <a:lnTo>
                  <a:pt x="18381" y="53347"/>
                </a:lnTo>
                <a:lnTo>
                  <a:pt x="23992" y="53476"/>
                </a:lnTo>
                <a:lnTo>
                  <a:pt x="29796" y="53532"/>
                </a:lnTo>
                <a:lnTo>
                  <a:pt x="32734" y="52556"/>
                </a:lnTo>
                <a:lnTo>
                  <a:pt x="35686" y="50912"/>
                </a:lnTo>
                <a:lnTo>
                  <a:pt x="38647" y="48824"/>
                </a:lnTo>
                <a:lnTo>
                  <a:pt x="41615" y="46440"/>
                </a:lnTo>
                <a:lnTo>
                  <a:pt x="44586" y="43858"/>
                </a:lnTo>
                <a:lnTo>
                  <a:pt x="47560" y="41145"/>
                </a:lnTo>
                <a:lnTo>
                  <a:pt x="53513" y="35485"/>
                </a:lnTo>
                <a:lnTo>
                  <a:pt x="60682" y="28507"/>
                </a:lnTo>
                <a:lnTo>
                  <a:pt x="61271" y="26942"/>
                </a:lnTo>
                <a:lnTo>
                  <a:pt x="61662" y="24906"/>
                </a:lnTo>
                <a:lnTo>
                  <a:pt x="61924" y="22557"/>
                </a:lnTo>
                <a:lnTo>
                  <a:pt x="61105" y="19999"/>
                </a:lnTo>
                <a:lnTo>
                  <a:pt x="59566" y="17302"/>
                </a:lnTo>
                <a:lnTo>
                  <a:pt x="57547" y="14511"/>
                </a:lnTo>
                <a:lnTo>
                  <a:pt x="55208" y="11658"/>
                </a:lnTo>
                <a:lnTo>
                  <a:pt x="52655" y="8764"/>
                </a:lnTo>
                <a:lnTo>
                  <a:pt x="46167" y="1731"/>
                </a:lnTo>
                <a:lnTo>
                  <a:pt x="44641" y="1154"/>
                </a:lnTo>
                <a:lnTo>
                  <a:pt x="42631" y="770"/>
                </a:lnTo>
                <a:lnTo>
                  <a:pt x="35631" y="0"/>
                </a:lnTo>
              </a:path>
            </a:pathLst>
          </a:custGeom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SMARTInkAnnotation2"/>
          <p:cNvSpPr/>
          <p:nvPr/>
        </p:nvSpPr>
        <p:spPr>
          <a:xfrm>
            <a:off x="3418924" y="5268516"/>
            <a:ext cx="53633" cy="35719"/>
          </a:xfrm>
          <a:custGeom>
            <a:avLst/>
            <a:gdLst/>
            <a:ahLst/>
            <a:cxnLst/>
            <a:rect l="0" t="0" r="0" b="0"/>
            <a:pathLst>
              <a:path w="53633" h="35719">
                <a:moveTo>
                  <a:pt x="53632" y="0"/>
                </a:moveTo>
                <a:lnTo>
                  <a:pt x="40057" y="0"/>
                </a:lnTo>
                <a:lnTo>
                  <a:pt x="38623" y="992"/>
                </a:lnTo>
                <a:lnTo>
                  <a:pt x="37667" y="2645"/>
                </a:lnTo>
                <a:lnTo>
                  <a:pt x="37029" y="4740"/>
                </a:lnTo>
                <a:lnTo>
                  <a:pt x="35611" y="6136"/>
                </a:lnTo>
                <a:lnTo>
                  <a:pt x="33673" y="7068"/>
                </a:lnTo>
                <a:lnTo>
                  <a:pt x="31387" y="7689"/>
                </a:lnTo>
                <a:lnTo>
                  <a:pt x="29863" y="9094"/>
                </a:lnTo>
                <a:lnTo>
                  <a:pt x="28847" y="11024"/>
                </a:lnTo>
                <a:lnTo>
                  <a:pt x="28170" y="13302"/>
                </a:lnTo>
                <a:lnTo>
                  <a:pt x="26725" y="14821"/>
                </a:lnTo>
                <a:lnTo>
                  <a:pt x="24770" y="15834"/>
                </a:lnTo>
                <a:lnTo>
                  <a:pt x="22472" y="16509"/>
                </a:lnTo>
                <a:lnTo>
                  <a:pt x="19947" y="17951"/>
                </a:lnTo>
                <a:lnTo>
                  <a:pt x="17271" y="19905"/>
                </a:lnTo>
                <a:lnTo>
                  <a:pt x="10584" y="25429"/>
                </a:lnTo>
                <a:lnTo>
                  <a:pt x="9043" y="26874"/>
                </a:lnTo>
                <a:lnTo>
                  <a:pt x="0" y="35718"/>
                </a:lnTo>
              </a:path>
            </a:pathLst>
          </a:custGeom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SMARTInkAnnotation3"/>
          <p:cNvSpPr/>
          <p:nvPr/>
        </p:nvSpPr>
        <p:spPr>
          <a:xfrm>
            <a:off x="3240153" y="5411391"/>
            <a:ext cx="35755" cy="35720"/>
          </a:xfrm>
          <a:custGeom>
            <a:avLst/>
            <a:gdLst/>
            <a:ahLst/>
            <a:cxnLst/>
            <a:rect l="0" t="0" r="0" b="0"/>
            <a:pathLst>
              <a:path w="35755" h="35720">
                <a:moveTo>
                  <a:pt x="35754" y="0"/>
                </a:moveTo>
                <a:lnTo>
                  <a:pt x="31009" y="0"/>
                </a:lnTo>
                <a:lnTo>
                  <a:pt x="29611" y="991"/>
                </a:lnTo>
                <a:lnTo>
                  <a:pt x="28679" y="2645"/>
                </a:lnTo>
                <a:lnTo>
                  <a:pt x="27183" y="7688"/>
                </a:lnTo>
                <a:lnTo>
                  <a:pt x="26067" y="9094"/>
                </a:lnTo>
                <a:lnTo>
                  <a:pt x="24331" y="11024"/>
                </a:lnTo>
                <a:lnTo>
                  <a:pt x="22179" y="13302"/>
                </a:lnTo>
                <a:lnTo>
                  <a:pt x="19752" y="14821"/>
                </a:lnTo>
                <a:lnTo>
                  <a:pt x="17141" y="15834"/>
                </a:lnTo>
                <a:lnTo>
                  <a:pt x="10559" y="17459"/>
                </a:lnTo>
                <a:lnTo>
                  <a:pt x="9025" y="18585"/>
                </a:lnTo>
                <a:lnTo>
                  <a:pt x="7010" y="20327"/>
                </a:lnTo>
                <a:lnTo>
                  <a:pt x="1384" y="25512"/>
                </a:lnTo>
                <a:lnTo>
                  <a:pt x="923" y="26930"/>
                </a:lnTo>
                <a:lnTo>
                  <a:pt x="615" y="28867"/>
                </a:lnTo>
                <a:lnTo>
                  <a:pt x="0" y="35719"/>
                </a:lnTo>
              </a:path>
            </a:pathLst>
          </a:custGeom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SMARTInkAnnotation4"/>
          <p:cNvSpPr/>
          <p:nvPr/>
        </p:nvSpPr>
        <p:spPr>
          <a:xfrm>
            <a:off x="3052443" y="5554266"/>
            <a:ext cx="71510" cy="53579"/>
          </a:xfrm>
          <a:custGeom>
            <a:avLst/>
            <a:gdLst/>
            <a:ahLst/>
            <a:cxnLst/>
            <a:rect l="0" t="0" r="0" b="0"/>
            <a:pathLst>
              <a:path w="71510" h="53579">
                <a:moveTo>
                  <a:pt x="71509" y="0"/>
                </a:moveTo>
                <a:lnTo>
                  <a:pt x="63813" y="0"/>
                </a:lnTo>
                <a:lnTo>
                  <a:pt x="62405" y="992"/>
                </a:lnTo>
                <a:lnTo>
                  <a:pt x="60474" y="2645"/>
                </a:lnTo>
                <a:lnTo>
                  <a:pt x="54983" y="7689"/>
                </a:lnTo>
                <a:lnTo>
                  <a:pt x="49287" y="13302"/>
                </a:lnTo>
                <a:lnTo>
                  <a:pt x="46762" y="14821"/>
                </a:lnTo>
                <a:lnTo>
                  <a:pt x="44086" y="15834"/>
                </a:lnTo>
                <a:lnTo>
                  <a:pt x="41309" y="16509"/>
                </a:lnTo>
                <a:lnTo>
                  <a:pt x="39457" y="17951"/>
                </a:lnTo>
                <a:lnTo>
                  <a:pt x="38223" y="19905"/>
                </a:lnTo>
                <a:lnTo>
                  <a:pt x="37400" y="22200"/>
                </a:lnTo>
                <a:lnTo>
                  <a:pt x="35858" y="23730"/>
                </a:lnTo>
                <a:lnTo>
                  <a:pt x="33837" y="24749"/>
                </a:lnTo>
                <a:lnTo>
                  <a:pt x="31496" y="25429"/>
                </a:lnTo>
                <a:lnTo>
                  <a:pt x="28943" y="26875"/>
                </a:lnTo>
                <a:lnTo>
                  <a:pt x="26247" y="28831"/>
                </a:lnTo>
                <a:lnTo>
                  <a:pt x="23457" y="31127"/>
                </a:lnTo>
                <a:lnTo>
                  <a:pt x="21597" y="33650"/>
                </a:lnTo>
                <a:lnTo>
                  <a:pt x="20357" y="36323"/>
                </a:lnTo>
                <a:lnTo>
                  <a:pt x="19530" y="39098"/>
                </a:lnTo>
                <a:lnTo>
                  <a:pt x="17986" y="40949"/>
                </a:lnTo>
                <a:lnTo>
                  <a:pt x="15963" y="42182"/>
                </a:lnTo>
                <a:lnTo>
                  <a:pt x="13622" y="43004"/>
                </a:lnTo>
                <a:lnTo>
                  <a:pt x="12061" y="44544"/>
                </a:lnTo>
                <a:lnTo>
                  <a:pt x="11020" y="46564"/>
                </a:lnTo>
                <a:lnTo>
                  <a:pt x="10326" y="48902"/>
                </a:lnTo>
                <a:lnTo>
                  <a:pt x="8870" y="50460"/>
                </a:lnTo>
                <a:lnTo>
                  <a:pt x="6907" y="51500"/>
                </a:lnTo>
                <a:lnTo>
                  <a:pt x="0" y="53578"/>
                </a:lnTo>
              </a:path>
            </a:pathLst>
          </a:custGeom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SMARTInkAnnotation5"/>
          <p:cNvSpPr/>
          <p:nvPr/>
        </p:nvSpPr>
        <p:spPr>
          <a:xfrm>
            <a:off x="2873671" y="5706070"/>
            <a:ext cx="62572" cy="44650"/>
          </a:xfrm>
          <a:custGeom>
            <a:avLst/>
            <a:gdLst/>
            <a:ahLst/>
            <a:cxnLst/>
            <a:rect l="0" t="0" r="0" b="0"/>
            <a:pathLst>
              <a:path w="62572" h="44650">
                <a:moveTo>
                  <a:pt x="62571" y="0"/>
                </a:moveTo>
                <a:lnTo>
                  <a:pt x="62571" y="4740"/>
                </a:lnTo>
                <a:lnTo>
                  <a:pt x="61577" y="6137"/>
                </a:lnTo>
                <a:lnTo>
                  <a:pt x="59922" y="7068"/>
                </a:lnTo>
                <a:lnTo>
                  <a:pt x="54874" y="8562"/>
                </a:lnTo>
                <a:lnTo>
                  <a:pt x="53467" y="9677"/>
                </a:lnTo>
                <a:lnTo>
                  <a:pt x="51536" y="11413"/>
                </a:lnTo>
                <a:lnTo>
                  <a:pt x="46045" y="16586"/>
                </a:lnTo>
                <a:lnTo>
                  <a:pt x="40348" y="22223"/>
                </a:lnTo>
                <a:lnTo>
                  <a:pt x="37824" y="23745"/>
                </a:lnTo>
                <a:lnTo>
                  <a:pt x="35148" y="24760"/>
                </a:lnTo>
                <a:lnTo>
                  <a:pt x="32371" y="25437"/>
                </a:lnTo>
                <a:lnTo>
                  <a:pt x="29526" y="26880"/>
                </a:lnTo>
                <a:lnTo>
                  <a:pt x="26636" y="28834"/>
                </a:lnTo>
                <a:lnTo>
                  <a:pt x="23717" y="31129"/>
                </a:lnTo>
                <a:lnTo>
                  <a:pt x="20777" y="32659"/>
                </a:lnTo>
                <a:lnTo>
                  <a:pt x="17824" y="33679"/>
                </a:lnTo>
                <a:lnTo>
                  <a:pt x="14863" y="34359"/>
                </a:lnTo>
                <a:lnTo>
                  <a:pt x="12888" y="35805"/>
                </a:lnTo>
                <a:lnTo>
                  <a:pt x="11571" y="37761"/>
                </a:lnTo>
                <a:lnTo>
                  <a:pt x="10694" y="40057"/>
                </a:lnTo>
                <a:lnTo>
                  <a:pt x="9116" y="41587"/>
                </a:lnTo>
                <a:lnTo>
                  <a:pt x="7070" y="42607"/>
                </a:lnTo>
                <a:lnTo>
                  <a:pt x="0" y="44649"/>
                </a:lnTo>
              </a:path>
            </a:pathLst>
          </a:custGeom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SMARTInkAnnotation6"/>
          <p:cNvSpPr/>
          <p:nvPr/>
        </p:nvSpPr>
        <p:spPr>
          <a:xfrm>
            <a:off x="2677023" y="5840016"/>
            <a:ext cx="80448" cy="62509"/>
          </a:xfrm>
          <a:custGeom>
            <a:avLst/>
            <a:gdLst/>
            <a:ahLst/>
            <a:cxnLst/>
            <a:rect l="0" t="0" r="0" b="0"/>
            <a:pathLst>
              <a:path w="80448" h="62509">
                <a:moveTo>
                  <a:pt x="80447" y="0"/>
                </a:moveTo>
                <a:lnTo>
                  <a:pt x="58202" y="22222"/>
                </a:lnTo>
                <a:lnTo>
                  <a:pt x="55685" y="23744"/>
                </a:lnTo>
                <a:lnTo>
                  <a:pt x="53014" y="24759"/>
                </a:lnTo>
                <a:lnTo>
                  <a:pt x="46336" y="26388"/>
                </a:lnTo>
                <a:lnTo>
                  <a:pt x="44795" y="27513"/>
                </a:lnTo>
                <a:lnTo>
                  <a:pt x="42775" y="29257"/>
                </a:lnTo>
                <a:lnTo>
                  <a:pt x="40435" y="31410"/>
                </a:lnTo>
                <a:lnTo>
                  <a:pt x="35185" y="36449"/>
                </a:lnTo>
                <a:lnTo>
                  <a:pt x="32395" y="39183"/>
                </a:lnTo>
                <a:lnTo>
                  <a:pt x="29542" y="41004"/>
                </a:lnTo>
                <a:lnTo>
                  <a:pt x="26647" y="42219"/>
                </a:lnTo>
                <a:lnTo>
                  <a:pt x="23723" y="43029"/>
                </a:lnTo>
                <a:lnTo>
                  <a:pt x="20781" y="44561"/>
                </a:lnTo>
                <a:lnTo>
                  <a:pt x="17827" y="46574"/>
                </a:lnTo>
                <a:lnTo>
                  <a:pt x="10694" y="52195"/>
                </a:lnTo>
                <a:lnTo>
                  <a:pt x="9116" y="53648"/>
                </a:lnTo>
                <a:lnTo>
                  <a:pt x="0" y="62508"/>
                </a:lnTo>
              </a:path>
            </a:pathLst>
          </a:custGeom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SMARTInkAnnotation7"/>
          <p:cNvSpPr/>
          <p:nvPr/>
        </p:nvSpPr>
        <p:spPr>
          <a:xfrm>
            <a:off x="2587637" y="5956102"/>
            <a:ext cx="17878" cy="8930"/>
          </a:xfrm>
          <a:custGeom>
            <a:avLst/>
            <a:gdLst/>
            <a:ahLst/>
            <a:cxnLst/>
            <a:rect l="0" t="0" r="0" b="0"/>
            <a:pathLst>
              <a:path w="17878" h="8930">
                <a:moveTo>
                  <a:pt x="17877" y="0"/>
                </a:moveTo>
                <a:lnTo>
                  <a:pt x="10181" y="7688"/>
                </a:lnTo>
                <a:lnTo>
                  <a:pt x="8774" y="8102"/>
                </a:lnTo>
                <a:lnTo>
                  <a:pt x="6842" y="8378"/>
                </a:lnTo>
                <a:lnTo>
                  <a:pt x="0" y="8929"/>
                </a:lnTo>
              </a:path>
            </a:pathLst>
          </a:custGeom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SMARTInkAnnotation8"/>
          <p:cNvSpPr/>
          <p:nvPr/>
        </p:nvSpPr>
        <p:spPr>
          <a:xfrm>
            <a:off x="6100910" y="4295223"/>
            <a:ext cx="62114" cy="62346"/>
          </a:xfrm>
          <a:custGeom>
            <a:avLst/>
            <a:gdLst/>
            <a:ahLst/>
            <a:cxnLst/>
            <a:rect l="0" t="0" r="0" b="0"/>
            <a:pathLst>
              <a:path w="62114" h="62346">
                <a:moveTo>
                  <a:pt x="17463" y="17816"/>
                </a:moveTo>
                <a:lnTo>
                  <a:pt x="8893" y="26378"/>
                </a:lnTo>
                <a:lnTo>
                  <a:pt x="8769" y="27493"/>
                </a:lnTo>
                <a:lnTo>
                  <a:pt x="8688" y="29228"/>
                </a:lnTo>
                <a:lnTo>
                  <a:pt x="8597" y="33802"/>
                </a:lnTo>
                <a:lnTo>
                  <a:pt x="8526" y="52152"/>
                </a:lnTo>
                <a:lnTo>
                  <a:pt x="9518" y="53605"/>
                </a:lnTo>
                <a:lnTo>
                  <a:pt x="11173" y="55566"/>
                </a:lnTo>
                <a:lnTo>
                  <a:pt x="13270" y="57865"/>
                </a:lnTo>
                <a:lnTo>
                  <a:pt x="15660" y="59398"/>
                </a:lnTo>
                <a:lnTo>
                  <a:pt x="18248" y="60420"/>
                </a:lnTo>
                <a:lnTo>
                  <a:pt x="24791" y="62061"/>
                </a:lnTo>
                <a:lnTo>
                  <a:pt x="26321" y="62195"/>
                </a:lnTo>
                <a:lnTo>
                  <a:pt x="28334" y="62285"/>
                </a:lnTo>
                <a:lnTo>
                  <a:pt x="30670" y="62345"/>
                </a:lnTo>
                <a:lnTo>
                  <a:pt x="32226" y="61393"/>
                </a:lnTo>
                <a:lnTo>
                  <a:pt x="33264" y="59765"/>
                </a:lnTo>
                <a:lnTo>
                  <a:pt x="33956" y="57689"/>
                </a:lnTo>
                <a:lnTo>
                  <a:pt x="35410" y="56304"/>
                </a:lnTo>
                <a:lnTo>
                  <a:pt x="37374" y="55381"/>
                </a:lnTo>
                <a:lnTo>
                  <a:pt x="39675" y="54766"/>
                </a:lnTo>
                <a:lnTo>
                  <a:pt x="42203" y="53363"/>
                </a:lnTo>
                <a:lnTo>
                  <a:pt x="44881" y="51436"/>
                </a:lnTo>
                <a:lnTo>
                  <a:pt x="51570" y="45955"/>
                </a:lnTo>
                <a:lnTo>
                  <a:pt x="52119" y="44512"/>
                </a:lnTo>
                <a:lnTo>
                  <a:pt x="52486" y="42559"/>
                </a:lnTo>
                <a:lnTo>
                  <a:pt x="52730" y="40265"/>
                </a:lnTo>
                <a:lnTo>
                  <a:pt x="52892" y="37743"/>
                </a:lnTo>
                <a:lnTo>
                  <a:pt x="53001" y="35069"/>
                </a:lnTo>
                <a:lnTo>
                  <a:pt x="53121" y="29453"/>
                </a:lnTo>
                <a:lnTo>
                  <a:pt x="53205" y="19545"/>
                </a:lnTo>
                <a:lnTo>
                  <a:pt x="52216" y="17976"/>
                </a:lnTo>
                <a:lnTo>
                  <a:pt x="50563" y="15938"/>
                </a:lnTo>
                <a:lnTo>
                  <a:pt x="48468" y="13588"/>
                </a:lnTo>
                <a:lnTo>
                  <a:pt x="47072" y="11028"/>
                </a:lnTo>
                <a:lnTo>
                  <a:pt x="46141" y="8330"/>
                </a:lnTo>
                <a:lnTo>
                  <a:pt x="45520" y="5539"/>
                </a:lnTo>
                <a:lnTo>
                  <a:pt x="44113" y="3678"/>
                </a:lnTo>
                <a:lnTo>
                  <a:pt x="42182" y="2438"/>
                </a:lnTo>
                <a:lnTo>
                  <a:pt x="39901" y="1610"/>
                </a:lnTo>
                <a:lnTo>
                  <a:pt x="37388" y="1059"/>
                </a:lnTo>
                <a:lnTo>
                  <a:pt x="34719" y="692"/>
                </a:lnTo>
                <a:lnTo>
                  <a:pt x="31947" y="447"/>
                </a:lnTo>
                <a:lnTo>
                  <a:pt x="29105" y="283"/>
                </a:lnTo>
                <a:lnTo>
                  <a:pt x="19192" y="0"/>
                </a:lnTo>
                <a:lnTo>
                  <a:pt x="17623" y="978"/>
                </a:lnTo>
                <a:lnTo>
                  <a:pt x="15583" y="2622"/>
                </a:lnTo>
                <a:lnTo>
                  <a:pt x="8937" y="8520"/>
                </a:lnTo>
                <a:lnTo>
                  <a:pt x="8800" y="9634"/>
                </a:lnTo>
                <a:lnTo>
                  <a:pt x="8708" y="11369"/>
                </a:lnTo>
                <a:lnTo>
                  <a:pt x="8535" y="17439"/>
                </a:lnTo>
                <a:lnTo>
                  <a:pt x="9524" y="18557"/>
                </a:lnTo>
                <a:lnTo>
                  <a:pt x="16222" y="25471"/>
                </a:lnTo>
                <a:lnTo>
                  <a:pt x="17629" y="25896"/>
                </a:lnTo>
                <a:lnTo>
                  <a:pt x="19560" y="26180"/>
                </a:lnTo>
                <a:lnTo>
                  <a:pt x="21841" y="26368"/>
                </a:lnTo>
                <a:lnTo>
                  <a:pt x="24354" y="26494"/>
                </a:lnTo>
                <a:lnTo>
                  <a:pt x="29795" y="26634"/>
                </a:lnTo>
                <a:lnTo>
                  <a:pt x="61665" y="26746"/>
                </a:lnTo>
                <a:lnTo>
                  <a:pt x="61829" y="25754"/>
                </a:lnTo>
                <a:lnTo>
                  <a:pt x="61938" y="24100"/>
                </a:lnTo>
                <a:lnTo>
                  <a:pt x="62113" y="19057"/>
                </a:lnTo>
                <a:lnTo>
                  <a:pt x="61134" y="18644"/>
                </a:lnTo>
                <a:lnTo>
                  <a:pt x="59488" y="18368"/>
                </a:lnTo>
                <a:lnTo>
                  <a:pt x="57398" y="18184"/>
                </a:lnTo>
                <a:lnTo>
                  <a:pt x="55012" y="18061"/>
                </a:lnTo>
                <a:lnTo>
                  <a:pt x="49711" y="17925"/>
                </a:lnTo>
                <a:lnTo>
                  <a:pt x="23408" y="17819"/>
                </a:lnTo>
                <a:lnTo>
                  <a:pt x="20433" y="18810"/>
                </a:lnTo>
                <a:lnTo>
                  <a:pt x="17457" y="20463"/>
                </a:lnTo>
                <a:lnTo>
                  <a:pt x="10289" y="25505"/>
                </a:lnTo>
                <a:lnTo>
                  <a:pt x="8708" y="25918"/>
                </a:lnTo>
                <a:lnTo>
                  <a:pt x="6660" y="26194"/>
                </a:lnTo>
                <a:lnTo>
                  <a:pt x="4302" y="26378"/>
                </a:lnTo>
                <a:lnTo>
                  <a:pt x="2729" y="27493"/>
                </a:lnTo>
                <a:lnTo>
                  <a:pt x="1681" y="29228"/>
                </a:lnTo>
                <a:lnTo>
                  <a:pt x="983" y="31378"/>
                </a:lnTo>
                <a:lnTo>
                  <a:pt x="517" y="33802"/>
                </a:lnTo>
                <a:lnTo>
                  <a:pt x="207" y="36411"/>
                </a:lnTo>
                <a:lnTo>
                  <a:pt x="0" y="39142"/>
                </a:lnTo>
                <a:lnTo>
                  <a:pt x="855" y="40963"/>
                </a:lnTo>
                <a:lnTo>
                  <a:pt x="2418" y="42177"/>
                </a:lnTo>
                <a:lnTo>
                  <a:pt x="7318" y="44125"/>
                </a:lnTo>
                <a:lnTo>
                  <a:pt x="8713" y="45278"/>
                </a:lnTo>
                <a:lnTo>
                  <a:pt x="10637" y="47038"/>
                </a:lnTo>
                <a:lnTo>
                  <a:pt x="12912" y="49203"/>
                </a:lnTo>
                <a:lnTo>
                  <a:pt x="15422" y="50647"/>
                </a:lnTo>
                <a:lnTo>
                  <a:pt x="18089" y="51609"/>
                </a:lnTo>
                <a:lnTo>
                  <a:pt x="20860" y="52251"/>
                </a:lnTo>
                <a:lnTo>
                  <a:pt x="23700" y="52679"/>
                </a:lnTo>
                <a:lnTo>
                  <a:pt x="26587" y="52965"/>
                </a:lnTo>
                <a:lnTo>
                  <a:pt x="29505" y="53155"/>
                </a:lnTo>
                <a:lnTo>
                  <a:pt x="32443" y="53281"/>
                </a:lnTo>
                <a:lnTo>
                  <a:pt x="38356" y="53422"/>
                </a:lnTo>
                <a:lnTo>
                  <a:pt x="41323" y="52467"/>
                </a:lnTo>
                <a:lnTo>
                  <a:pt x="44294" y="50839"/>
                </a:lnTo>
                <a:lnTo>
                  <a:pt x="51455" y="45836"/>
                </a:lnTo>
                <a:lnTo>
                  <a:pt x="53036" y="44434"/>
                </a:lnTo>
                <a:lnTo>
                  <a:pt x="57440" y="40229"/>
                </a:lnTo>
                <a:lnTo>
                  <a:pt x="59012" y="37719"/>
                </a:lnTo>
                <a:lnTo>
                  <a:pt x="60059" y="35053"/>
                </a:lnTo>
                <a:lnTo>
                  <a:pt x="60758" y="32285"/>
                </a:lnTo>
                <a:lnTo>
                  <a:pt x="61225" y="29446"/>
                </a:lnTo>
                <a:lnTo>
                  <a:pt x="61535" y="26562"/>
                </a:lnTo>
                <a:lnTo>
                  <a:pt x="62033" y="19543"/>
                </a:lnTo>
                <a:lnTo>
                  <a:pt x="61081" y="17975"/>
                </a:lnTo>
                <a:lnTo>
                  <a:pt x="59452" y="15938"/>
                </a:lnTo>
                <a:lnTo>
                  <a:pt x="57375" y="13588"/>
                </a:lnTo>
                <a:lnTo>
                  <a:pt x="55989" y="11028"/>
                </a:lnTo>
                <a:lnTo>
                  <a:pt x="55065" y="8330"/>
                </a:lnTo>
                <a:lnTo>
                  <a:pt x="54449" y="5539"/>
                </a:lnTo>
                <a:lnTo>
                  <a:pt x="53046" y="3678"/>
                </a:lnTo>
                <a:lnTo>
                  <a:pt x="51116" y="2438"/>
                </a:lnTo>
                <a:lnTo>
                  <a:pt x="48837" y="1610"/>
                </a:lnTo>
                <a:lnTo>
                  <a:pt x="46324" y="1059"/>
                </a:lnTo>
                <a:lnTo>
                  <a:pt x="43656" y="692"/>
                </a:lnTo>
                <a:lnTo>
                  <a:pt x="40884" y="447"/>
                </a:lnTo>
                <a:lnTo>
                  <a:pt x="38042" y="283"/>
                </a:lnTo>
                <a:lnTo>
                  <a:pt x="32237" y="102"/>
                </a:lnTo>
                <a:lnTo>
                  <a:pt x="23385" y="0"/>
                </a:lnTo>
                <a:lnTo>
                  <a:pt x="21411" y="978"/>
                </a:lnTo>
                <a:lnTo>
                  <a:pt x="20095" y="2622"/>
                </a:lnTo>
                <a:lnTo>
                  <a:pt x="17982" y="7649"/>
                </a:lnTo>
                <a:lnTo>
                  <a:pt x="17809" y="9054"/>
                </a:lnTo>
                <a:lnTo>
                  <a:pt x="17693" y="10982"/>
                </a:lnTo>
                <a:lnTo>
                  <a:pt x="17508" y="16466"/>
                </a:lnTo>
                <a:lnTo>
                  <a:pt x="17463" y="26746"/>
                </a:lnTo>
              </a:path>
            </a:pathLst>
          </a:custGeom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SMARTInkAnnotation9"/>
          <p:cNvSpPr/>
          <p:nvPr/>
        </p:nvSpPr>
        <p:spPr>
          <a:xfrm>
            <a:off x="5448138" y="4259871"/>
            <a:ext cx="88815" cy="69642"/>
          </a:xfrm>
          <a:custGeom>
            <a:avLst/>
            <a:gdLst/>
            <a:ahLst/>
            <a:cxnLst/>
            <a:rect l="0" t="0" r="0" b="0"/>
            <a:pathLst>
              <a:path w="88815" h="69642">
                <a:moveTo>
                  <a:pt x="35596" y="8520"/>
                </a:moveTo>
                <a:lnTo>
                  <a:pt x="27900" y="8520"/>
                </a:lnTo>
                <a:lnTo>
                  <a:pt x="27486" y="9512"/>
                </a:lnTo>
                <a:lnTo>
                  <a:pt x="27210" y="11165"/>
                </a:lnTo>
                <a:lnTo>
                  <a:pt x="27026" y="13260"/>
                </a:lnTo>
                <a:lnTo>
                  <a:pt x="25910" y="15649"/>
                </a:lnTo>
                <a:lnTo>
                  <a:pt x="24173" y="18233"/>
                </a:lnTo>
                <a:lnTo>
                  <a:pt x="18994" y="24769"/>
                </a:lnTo>
                <a:lnTo>
                  <a:pt x="18569" y="26298"/>
                </a:lnTo>
                <a:lnTo>
                  <a:pt x="18285" y="28309"/>
                </a:lnTo>
                <a:lnTo>
                  <a:pt x="17831" y="33926"/>
                </a:lnTo>
                <a:lnTo>
                  <a:pt x="17769" y="37340"/>
                </a:lnTo>
                <a:lnTo>
                  <a:pt x="17729" y="42876"/>
                </a:lnTo>
                <a:lnTo>
                  <a:pt x="18719" y="43330"/>
                </a:lnTo>
                <a:lnTo>
                  <a:pt x="20372" y="43633"/>
                </a:lnTo>
                <a:lnTo>
                  <a:pt x="22467" y="43835"/>
                </a:lnTo>
                <a:lnTo>
                  <a:pt x="24857" y="43969"/>
                </a:lnTo>
                <a:lnTo>
                  <a:pt x="33986" y="44203"/>
                </a:lnTo>
                <a:lnTo>
                  <a:pt x="47896" y="44235"/>
                </a:lnTo>
                <a:lnTo>
                  <a:pt x="50748" y="43244"/>
                </a:lnTo>
                <a:lnTo>
                  <a:pt x="53643" y="41591"/>
                </a:lnTo>
                <a:lnTo>
                  <a:pt x="56566" y="39497"/>
                </a:lnTo>
                <a:lnTo>
                  <a:pt x="59508" y="38101"/>
                </a:lnTo>
                <a:lnTo>
                  <a:pt x="62462" y="37170"/>
                </a:lnTo>
                <a:lnTo>
                  <a:pt x="65425" y="36549"/>
                </a:lnTo>
                <a:lnTo>
                  <a:pt x="68394" y="35144"/>
                </a:lnTo>
                <a:lnTo>
                  <a:pt x="71366" y="33214"/>
                </a:lnTo>
                <a:lnTo>
                  <a:pt x="78527" y="27729"/>
                </a:lnTo>
                <a:lnTo>
                  <a:pt x="79114" y="26287"/>
                </a:lnTo>
                <a:lnTo>
                  <a:pt x="79506" y="24333"/>
                </a:lnTo>
                <a:lnTo>
                  <a:pt x="79767" y="22039"/>
                </a:lnTo>
                <a:lnTo>
                  <a:pt x="79941" y="19517"/>
                </a:lnTo>
                <a:lnTo>
                  <a:pt x="80057" y="16843"/>
                </a:lnTo>
                <a:lnTo>
                  <a:pt x="80134" y="14069"/>
                </a:lnTo>
                <a:lnTo>
                  <a:pt x="79192" y="12219"/>
                </a:lnTo>
                <a:lnTo>
                  <a:pt x="77572" y="10986"/>
                </a:lnTo>
                <a:lnTo>
                  <a:pt x="75498" y="10164"/>
                </a:lnTo>
                <a:lnTo>
                  <a:pt x="73123" y="8623"/>
                </a:lnTo>
                <a:lnTo>
                  <a:pt x="70545" y="6604"/>
                </a:lnTo>
                <a:lnTo>
                  <a:pt x="67834" y="4266"/>
                </a:lnTo>
                <a:lnTo>
                  <a:pt x="65034" y="2707"/>
                </a:lnTo>
                <a:lnTo>
                  <a:pt x="62174" y="1668"/>
                </a:lnTo>
                <a:lnTo>
                  <a:pt x="59273" y="975"/>
                </a:lnTo>
                <a:lnTo>
                  <a:pt x="56347" y="514"/>
                </a:lnTo>
                <a:lnTo>
                  <a:pt x="53402" y="206"/>
                </a:lnTo>
                <a:lnTo>
                  <a:pt x="50447" y="0"/>
                </a:lnTo>
                <a:lnTo>
                  <a:pt x="47483" y="856"/>
                </a:lnTo>
                <a:lnTo>
                  <a:pt x="44514" y="2418"/>
                </a:lnTo>
                <a:lnTo>
                  <a:pt x="41541" y="4452"/>
                </a:lnTo>
                <a:lnTo>
                  <a:pt x="37573" y="5808"/>
                </a:lnTo>
                <a:lnTo>
                  <a:pt x="32941" y="6711"/>
                </a:lnTo>
                <a:lnTo>
                  <a:pt x="27867" y="7314"/>
                </a:lnTo>
                <a:lnTo>
                  <a:pt x="23492" y="8708"/>
                </a:lnTo>
                <a:lnTo>
                  <a:pt x="19580" y="10630"/>
                </a:lnTo>
                <a:lnTo>
                  <a:pt x="15981" y="12903"/>
                </a:lnTo>
                <a:lnTo>
                  <a:pt x="13580" y="15411"/>
                </a:lnTo>
                <a:lnTo>
                  <a:pt x="11981" y="18075"/>
                </a:lnTo>
                <a:lnTo>
                  <a:pt x="10914" y="20843"/>
                </a:lnTo>
                <a:lnTo>
                  <a:pt x="9210" y="22688"/>
                </a:lnTo>
                <a:lnTo>
                  <a:pt x="7081" y="23918"/>
                </a:lnTo>
                <a:lnTo>
                  <a:pt x="4667" y="24738"/>
                </a:lnTo>
                <a:lnTo>
                  <a:pt x="3059" y="26277"/>
                </a:lnTo>
                <a:lnTo>
                  <a:pt x="1987" y="28296"/>
                </a:lnTo>
                <a:lnTo>
                  <a:pt x="1272" y="30633"/>
                </a:lnTo>
                <a:lnTo>
                  <a:pt x="1788" y="33184"/>
                </a:lnTo>
                <a:lnTo>
                  <a:pt x="3126" y="35876"/>
                </a:lnTo>
                <a:lnTo>
                  <a:pt x="5011" y="38664"/>
                </a:lnTo>
                <a:lnTo>
                  <a:pt x="6267" y="41514"/>
                </a:lnTo>
                <a:lnTo>
                  <a:pt x="7105" y="44407"/>
                </a:lnTo>
                <a:lnTo>
                  <a:pt x="7663" y="47327"/>
                </a:lnTo>
                <a:lnTo>
                  <a:pt x="9029" y="49274"/>
                </a:lnTo>
                <a:lnTo>
                  <a:pt x="10933" y="50572"/>
                </a:lnTo>
                <a:lnTo>
                  <a:pt x="13195" y="51437"/>
                </a:lnTo>
                <a:lnTo>
                  <a:pt x="15696" y="53006"/>
                </a:lnTo>
                <a:lnTo>
                  <a:pt x="18357" y="55044"/>
                </a:lnTo>
                <a:lnTo>
                  <a:pt x="21124" y="57395"/>
                </a:lnTo>
                <a:lnTo>
                  <a:pt x="23961" y="58963"/>
                </a:lnTo>
                <a:lnTo>
                  <a:pt x="26847" y="60008"/>
                </a:lnTo>
                <a:lnTo>
                  <a:pt x="29763" y="60704"/>
                </a:lnTo>
                <a:lnTo>
                  <a:pt x="32701" y="61169"/>
                </a:lnTo>
                <a:lnTo>
                  <a:pt x="35652" y="61478"/>
                </a:lnTo>
                <a:lnTo>
                  <a:pt x="38614" y="61685"/>
                </a:lnTo>
                <a:lnTo>
                  <a:pt x="41580" y="61823"/>
                </a:lnTo>
                <a:lnTo>
                  <a:pt x="47525" y="61975"/>
                </a:lnTo>
                <a:lnTo>
                  <a:pt x="56456" y="62061"/>
                </a:lnTo>
                <a:lnTo>
                  <a:pt x="59435" y="61082"/>
                </a:lnTo>
                <a:lnTo>
                  <a:pt x="62414" y="59436"/>
                </a:lnTo>
                <a:lnTo>
                  <a:pt x="65393" y="57346"/>
                </a:lnTo>
                <a:lnTo>
                  <a:pt x="68372" y="55954"/>
                </a:lnTo>
                <a:lnTo>
                  <a:pt x="71351" y="55025"/>
                </a:lnTo>
                <a:lnTo>
                  <a:pt x="74330" y="54406"/>
                </a:lnTo>
                <a:lnTo>
                  <a:pt x="76317" y="53001"/>
                </a:lnTo>
                <a:lnTo>
                  <a:pt x="77641" y="51072"/>
                </a:lnTo>
                <a:lnTo>
                  <a:pt x="78524" y="48794"/>
                </a:lnTo>
                <a:lnTo>
                  <a:pt x="80105" y="46284"/>
                </a:lnTo>
                <a:lnTo>
                  <a:pt x="82153" y="43617"/>
                </a:lnTo>
                <a:lnTo>
                  <a:pt x="84511" y="40848"/>
                </a:lnTo>
                <a:lnTo>
                  <a:pt x="86083" y="38009"/>
                </a:lnTo>
                <a:lnTo>
                  <a:pt x="87131" y="35124"/>
                </a:lnTo>
                <a:lnTo>
                  <a:pt x="87830" y="32209"/>
                </a:lnTo>
                <a:lnTo>
                  <a:pt x="87303" y="30266"/>
                </a:lnTo>
                <a:lnTo>
                  <a:pt x="85958" y="28970"/>
                </a:lnTo>
                <a:lnTo>
                  <a:pt x="81409" y="26891"/>
                </a:lnTo>
                <a:lnTo>
                  <a:pt x="80043" y="25728"/>
                </a:lnTo>
                <a:lnTo>
                  <a:pt x="78139" y="23960"/>
                </a:lnTo>
                <a:lnTo>
                  <a:pt x="75876" y="21790"/>
                </a:lnTo>
                <a:lnTo>
                  <a:pt x="72381" y="20343"/>
                </a:lnTo>
                <a:lnTo>
                  <a:pt x="68065" y="19378"/>
                </a:lnTo>
                <a:lnTo>
                  <a:pt x="63201" y="18735"/>
                </a:lnTo>
                <a:lnTo>
                  <a:pt x="58965" y="18307"/>
                </a:lnTo>
                <a:lnTo>
                  <a:pt x="55148" y="18021"/>
                </a:lnTo>
                <a:lnTo>
                  <a:pt x="51610" y="17831"/>
                </a:lnTo>
                <a:lnTo>
                  <a:pt x="42383" y="17619"/>
                </a:lnTo>
                <a:lnTo>
                  <a:pt x="37141" y="17562"/>
                </a:lnTo>
                <a:lnTo>
                  <a:pt x="32653" y="18517"/>
                </a:lnTo>
                <a:lnTo>
                  <a:pt x="28668" y="20145"/>
                </a:lnTo>
                <a:lnTo>
                  <a:pt x="25019" y="22223"/>
                </a:lnTo>
                <a:lnTo>
                  <a:pt x="21592" y="23608"/>
                </a:lnTo>
                <a:lnTo>
                  <a:pt x="18314" y="24532"/>
                </a:lnTo>
                <a:lnTo>
                  <a:pt x="15136" y="25148"/>
                </a:lnTo>
                <a:lnTo>
                  <a:pt x="12024" y="26550"/>
                </a:lnTo>
                <a:lnTo>
                  <a:pt x="8957" y="28478"/>
                </a:lnTo>
                <a:lnTo>
                  <a:pt x="5918" y="30755"/>
                </a:lnTo>
                <a:lnTo>
                  <a:pt x="3893" y="33265"/>
                </a:lnTo>
                <a:lnTo>
                  <a:pt x="2542" y="35931"/>
                </a:lnTo>
                <a:lnTo>
                  <a:pt x="375" y="42597"/>
                </a:lnTo>
                <a:lnTo>
                  <a:pt x="197" y="44136"/>
                </a:lnTo>
                <a:lnTo>
                  <a:pt x="79" y="46155"/>
                </a:lnTo>
                <a:lnTo>
                  <a:pt x="0" y="48492"/>
                </a:lnTo>
                <a:lnTo>
                  <a:pt x="940" y="51043"/>
                </a:lnTo>
                <a:lnTo>
                  <a:pt x="2560" y="53736"/>
                </a:lnTo>
                <a:lnTo>
                  <a:pt x="4633" y="56523"/>
                </a:lnTo>
                <a:lnTo>
                  <a:pt x="7009" y="58381"/>
                </a:lnTo>
                <a:lnTo>
                  <a:pt x="9585" y="59620"/>
                </a:lnTo>
                <a:lnTo>
                  <a:pt x="12297" y="60446"/>
                </a:lnTo>
                <a:lnTo>
                  <a:pt x="15098" y="61988"/>
                </a:lnTo>
                <a:lnTo>
                  <a:pt x="17957" y="64010"/>
                </a:lnTo>
                <a:lnTo>
                  <a:pt x="20858" y="66349"/>
                </a:lnTo>
                <a:lnTo>
                  <a:pt x="24777" y="67908"/>
                </a:lnTo>
                <a:lnTo>
                  <a:pt x="29377" y="68948"/>
                </a:lnTo>
                <a:lnTo>
                  <a:pt x="34429" y="69641"/>
                </a:lnTo>
                <a:lnTo>
                  <a:pt x="38791" y="69111"/>
                </a:lnTo>
                <a:lnTo>
                  <a:pt x="42692" y="67766"/>
                </a:lnTo>
                <a:lnTo>
                  <a:pt x="46286" y="65876"/>
                </a:lnTo>
                <a:lnTo>
                  <a:pt x="49675" y="64617"/>
                </a:lnTo>
                <a:lnTo>
                  <a:pt x="52927" y="63777"/>
                </a:lnTo>
                <a:lnTo>
                  <a:pt x="56089" y="63217"/>
                </a:lnTo>
                <a:lnTo>
                  <a:pt x="59190" y="61852"/>
                </a:lnTo>
                <a:lnTo>
                  <a:pt x="62250" y="59949"/>
                </a:lnTo>
                <a:lnTo>
                  <a:pt x="65283" y="57689"/>
                </a:lnTo>
                <a:lnTo>
                  <a:pt x="68299" y="56182"/>
                </a:lnTo>
                <a:lnTo>
                  <a:pt x="71303" y="55178"/>
                </a:lnTo>
                <a:lnTo>
                  <a:pt x="74299" y="54508"/>
                </a:lnTo>
                <a:lnTo>
                  <a:pt x="76295" y="53069"/>
                </a:lnTo>
                <a:lnTo>
                  <a:pt x="77626" y="51118"/>
                </a:lnTo>
                <a:lnTo>
                  <a:pt x="78514" y="48825"/>
                </a:lnTo>
                <a:lnTo>
                  <a:pt x="80099" y="47296"/>
                </a:lnTo>
                <a:lnTo>
                  <a:pt x="82148" y="46277"/>
                </a:lnTo>
                <a:lnTo>
                  <a:pt x="84508" y="45597"/>
                </a:lnTo>
                <a:lnTo>
                  <a:pt x="86082" y="44152"/>
                </a:lnTo>
                <a:lnTo>
                  <a:pt x="87131" y="42196"/>
                </a:lnTo>
                <a:lnTo>
                  <a:pt x="88814" y="36669"/>
                </a:lnTo>
                <a:lnTo>
                  <a:pt x="87958" y="35223"/>
                </a:lnTo>
                <a:lnTo>
                  <a:pt x="86395" y="33268"/>
                </a:lnTo>
                <a:lnTo>
                  <a:pt x="84360" y="30971"/>
                </a:lnTo>
                <a:lnTo>
                  <a:pt x="82010" y="29440"/>
                </a:lnTo>
                <a:lnTo>
                  <a:pt x="79450" y="28420"/>
                </a:lnTo>
                <a:lnTo>
                  <a:pt x="76750" y="27740"/>
                </a:lnTo>
                <a:lnTo>
                  <a:pt x="73957" y="27286"/>
                </a:lnTo>
                <a:lnTo>
                  <a:pt x="71102" y="26984"/>
                </a:lnTo>
                <a:lnTo>
                  <a:pt x="68206" y="26782"/>
                </a:lnTo>
                <a:lnTo>
                  <a:pt x="65281" y="26648"/>
                </a:lnTo>
                <a:lnTo>
                  <a:pt x="59384" y="26498"/>
                </a:lnTo>
                <a:lnTo>
                  <a:pt x="35596" y="26379"/>
                </a:lnTo>
              </a:path>
            </a:pathLst>
          </a:custGeom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SMARTInkAnnotation10"/>
          <p:cNvSpPr/>
          <p:nvPr/>
        </p:nvSpPr>
        <p:spPr>
          <a:xfrm>
            <a:off x="5573120" y="4259461"/>
            <a:ext cx="62571" cy="8931"/>
          </a:xfrm>
          <a:custGeom>
            <a:avLst/>
            <a:gdLst/>
            <a:ahLst/>
            <a:cxnLst/>
            <a:rect l="0" t="0" r="0" b="0"/>
            <a:pathLst>
              <a:path w="62571" h="8931">
                <a:moveTo>
                  <a:pt x="0" y="0"/>
                </a:moveTo>
                <a:lnTo>
                  <a:pt x="22145" y="0"/>
                </a:lnTo>
                <a:lnTo>
                  <a:pt x="24695" y="992"/>
                </a:lnTo>
                <a:lnTo>
                  <a:pt x="27388" y="2646"/>
                </a:lnTo>
                <a:lnTo>
                  <a:pt x="30177" y="4740"/>
                </a:lnTo>
                <a:lnTo>
                  <a:pt x="33029" y="6137"/>
                </a:lnTo>
                <a:lnTo>
                  <a:pt x="35924" y="7067"/>
                </a:lnTo>
                <a:lnTo>
                  <a:pt x="38847" y="7688"/>
                </a:lnTo>
                <a:lnTo>
                  <a:pt x="41788" y="8102"/>
                </a:lnTo>
                <a:lnTo>
                  <a:pt x="44743" y="8378"/>
                </a:lnTo>
                <a:lnTo>
                  <a:pt x="51875" y="8821"/>
                </a:lnTo>
                <a:lnTo>
                  <a:pt x="55499" y="8881"/>
                </a:lnTo>
                <a:lnTo>
                  <a:pt x="62570" y="8930"/>
                </a:lnTo>
              </a:path>
            </a:pathLst>
          </a:custGeom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SMARTInkAnnotation11"/>
          <p:cNvSpPr/>
          <p:nvPr/>
        </p:nvSpPr>
        <p:spPr>
          <a:xfrm>
            <a:off x="5760830" y="4259461"/>
            <a:ext cx="53632" cy="1"/>
          </a:xfrm>
          <a:custGeom>
            <a:avLst/>
            <a:gdLst/>
            <a:ahLst/>
            <a:cxnLst/>
            <a:rect l="0" t="0" r="0" b="0"/>
            <a:pathLst>
              <a:path w="53632" h="1">
                <a:moveTo>
                  <a:pt x="0" y="0"/>
                </a:moveTo>
                <a:lnTo>
                  <a:pt x="53631" y="0"/>
                </a:lnTo>
              </a:path>
            </a:pathLst>
          </a:custGeom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Freeform 24"/>
          <p:cNvSpPr/>
          <p:nvPr/>
        </p:nvSpPr>
        <p:spPr>
          <a:xfrm>
            <a:off x="5966417" y="4268391"/>
            <a:ext cx="2649" cy="1"/>
          </a:xfrm>
          <a:custGeom>
            <a:avLst/>
            <a:gdLst/>
            <a:ahLst/>
            <a:cxnLst/>
            <a:rect l="0" t="0" r="0" b="0"/>
            <a:pathLst>
              <a:path w="2649" h="1">
                <a:moveTo>
                  <a:pt x="0" y="0"/>
                </a:moveTo>
                <a:lnTo>
                  <a:pt x="2648" y="0"/>
                </a:lnTo>
                <a:close/>
              </a:path>
            </a:pathLst>
          </a:custGeom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SMARTInkAnnotation13"/>
          <p:cNvSpPr/>
          <p:nvPr/>
        </p:nvSpPr>
        <p:spPr>
          <a:xfrm>
            <a:off x="5456964" y="5554277"/>
            <a:ext cx="58633" cy="44603"/>
          </a:xfrm>
          <a:custGeom>
            <a:avLst/>
            <a:gdLst/>
            <a:ahLst/>
            <a:cxnLst/>
            <a:rect l="0" t="0" r="0" b="0"/>
            <a:pathLst>
              <a:path w="58633" h="44603">
                <a:moveTo>
                  <a:pt x="8893" y="26778"/>
                </a:moveTo>
                <a:lnTo>
                  <a:pt x="8893" y="34466"/>
                </a:lnTo>
                <a:lnTo>
                  <a:pt x="9886" y="35872"/>
                </a:lnTo>
                <a:lnTo>
                  <a:pt x="11541" y="37802"/>
                </a:lnTo>
                <a:lnTo>
                  <a:pt x="17463" y="44237"/>
                </a:lnTo>
                <a:lnTo>
                  <a:pt x="18579" y="44371"/>
                </a:lnTo>
                <a:lnTo>
                  <a:pt x="20317" y="44460"/>
                </a:lnTo>
                <a:lnTo>
                  <a:pt x="24895" y="44558"/>
                </a:lnTo>
                <a:lnTo>
                  <a:pt x="30241" y="44602"/>
                </a:lnTo>
                <a:lnTo>
                  <a:pt x="32063" y="43621"/>
                </a:lnTo>
                <a:lnTo>
                  <a:pt x="33278" y="41975"/>
                </a:lnTo>
                <a:lnTo>
                  <a:pt x="34088" y="39886"/>
                </a:lnTo>
                <a:lnTo>
                  <a:pt x="35621" y="38493"/>
                </a:lnTo>
                <a:lnTo>
                  <a:pt x="37637" y="37565"/>
                </a:lnTo>
                <a:lnTo>
                  <a:pt x="43263" y="36074"/>
                </a:lnTo>
                <a:lnTo>
                  <a:pt x="44717" y="35952"/>
                </a:lnTo>
                <a:lnTo>
                  <a:pt x="46680" y="35871"/>
                </a:lnTo>
                <a:lnTo>
                  <a:pt x="48982" y="35817"/>
                </a:lnTo>
                <a:lnTo>
                  <a:pt x="50516" y="34788"/>
                </a:lnTo>
                <a:lnTo>
                  <a:pt x="51540" y="33110"/>
                </a:lnTo>
                <a:lnTo>
                  <a:pt x="53181" y="28029"/>
                </a:lnTo>
                <a:lnTo>
                  <a:pt x="52323" y="26620"/>
                </a:lnTo>
                <a:lnTo>
                  <a:pt x="50758" y="24688"/>
                </a:lnTo>
                <a:lnTo>
                  <a:pt x="48721" y="22408"/>
                </a:lnTo>
                <a:lnTo>
                  <a:pt x="47363" y="19896"/>
                </a:lnTo>
                <a:lnTo>
                  <a:pt x="46457" y="17229"/>
                </a:lnTo>
                <a:lnTo>
                  <a:pt x="45854" y="14459"/>
                </a:lnTo>
                <a:lnTo>
                  <a:pt x="44458" y="12612"/>
                </a:lnTo>
                <a:lnTo>
                  <a:pt x="42536" y="11381"/>
                </a:lnTo>
                <a:lnTo>
                  <a:pt x="40260" y="10560"/>
                </a:lnTo>
                <a:lnTo>
                  <a:pt x="37749" y="10013"/>
                </a:lnTo>
                <a:lnTo>
                  <a:pt x="35083" y="9648"/>
                </a:lnTo>
                <a:lnTo>
                  <a:pt x="32312" y="9404"/>
                </a:lnTo>
                <a:lnTo>
                  <a:pt x="29472" y="9243"/>
                </a:lnTo>
                <a:lnTo>
                  <a:pt x="23667" y="9062"/>
                </a:lnTo>
                <a:lnTo>
                  <a:pt x="14816" y="8961"/>
                </a:lnTo>
                <a:lnTo>
                  <a:pt x="11848" y="9939"/>
                </a:lnTo>
                <a:lnTo>
                  <a:pt x="8877" y="11583"/>
                </a:lnTo>
                <a:lnTo>
                  <a:pt x="477" y="17481"/>
                </a:lnTo>
                <a:lnTo>
                  <a:pt x="303" y="18596"/>
                </a:lnTo>
                <a:lnTo>
                  <a:pt x="187" y="20331"/>
                </a:lnTo>
                <a:lnTo>
                  <a:pt x="0" y="25504"/>
                </a:lnTo>
                <a:lnTo>
                  <a:pt x="979" y="26921"/>
                </a:lnTo>
                <a:lnTo>
                  <a:pt x="2623" y="28857"/>
                </a:lnTo>
                <a:lnTo>
                  <a:pt x="7655" y="34355"/>
                </a:lnTo>
                <a:lnTo>
                  <a:pt x="9060" y="34805"/>
                </a:lnTo>
                <a:lnTo>
                  <a:pt x="10991" y="35106"/>
                </a:lnTo>
                <a:lnTo>
                  <a:pt x="13271" y="35307"/>
                </a:lnTo>
                <a:lnTo>
                  <a:pt x="15785" y="35440"/>
                </a:lnTo>
                <a:lnTo>
                  <a:pt x="21225" y="35588"/>
                </a:lnTo>
                <a:lnTo>
                  <a:pt x="29873" y="35672"/>
                </a:lnTo>
                <a:lnTo>
                  <a:pt x="32811" y="34692"/>
                </a:lnTo>
                <a:lnTo>
                  <a:pt x="35763" y="33046"/>
                </a:lnTo>
                <a:lnTo>
                  <a:pt x="38725" y="30957"/>
                </a:lnTo>
                <a:lnTo>
                  <a:pt x="41692" y="29563"/>
                </a:lnTo>
                <a:lnTo>
                  <a:pt x="44663" y="28635"/>
                </a:lnTo>
                <a:lnTo>
                  <a:pt x="47638" y="28015"/>
                </a:lnTo>
                <a:lnTo>
                  <a:pt x="49620" y="26611"/>
                </a:lnTo>
                <a:lnTo>
                  <a:pt x="50942" y="24682"/>
                </a:lnTo>
                <a:lnTo>
                  <a:pt x="53064" y="19198"/>
                </a:lnTo>
                <a:lnTo>
                  <a:pt x="54231" y="17756"/>
                </a:lnTo>
                <a:lnTo>
                  <a:pt x="56002" y="15802"/>
                </a:lnTo>
                <a:lnTo>
                  <a:pt x="58176" y="13508"/>
                </a:lnTo>
                <a:lnTo>
                  <a:pt x="58632" y="11977"/>
                </a:lnTo>
                <a:lnTo>
                  <a:pt x="57944" y="10958"/>
                </a:lnTo>
                <a:lnTo>
                  <a:pt x="56491" y="10278"/>
                </a:lnTo>
                <a:lnTo>
                  <a:pt x="55523" y="8833"/>
                </a:lnTo>
                <a:lnTo>
                  <a:pt x="54877" y="6877"/>
                </a:lnTo>
                <a:lnTo>
                  <a:pt x="54447" y="4581"/>
                </a:lnTo>
                <a:lnTo>
                  <a:pt x="53167" y="3050"/>
                </a:lnTo>
                <a:lnTo>
                  <a:pt x="51320" y="2030"/>
                </a:lnTo>
                <a:lnTo>
                  <a:pt x="49096" y="1350"/>
                </a:lnTo>
                <a:lnTo>
                  <a:pt x="46620" y="896"/>
                </a:lnTo>
                <a:lnTo>
                  <a:pt x="43976" y="593"/>
                </a:lnTo>
                <a:lnTo>
                  <a:pt x="41221" y="392"/>
                </a:lnTo>
                <a:lnTo>
                  <a:pt x="38390" y="258"/>
                </a:lnTo>
                <a:lnTo>
                  <a:pt x="28496" y="24"/>
                </a:lnTo>
                <a:lnTo>
                  <a:pt x="22536" y="0"/>
                </a:lnTo>
                <a:lnTo>
                  <a:pt x="20968" y="988"/>
                </a:lnTo>
                <a:lnTo>
                  <a:pt x="19923" y="2639"/>
                </a:lnTo>
                <a:lnTo>
                  <a:pt x="19225" y="4732"/>
                </a:lnTo>
                <a:lnTo>
                  <a:pt x="17768" y="6128"/>
                </a:lnTo>
                <a:lnTo>
                  <a:pt x="15803" y="7058"/>
                </a:lnTo>
                <a:lnTo>
                  <a:pt x="8893" y="8918"/>
                </a:lnTo>
              </a:path>
            </a:pathLst>
          </a:custGeom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SMARTInkAnnotation14"/>
          <p:cNvSpPr/>
          <p:nvPr/>
        </p:nvSpPr>
        <p:spPr>
          <a:xfrm>
            <a:off x="6770925" y="5509769"/>
            <a:ext cx="53182" cy="44498"/>
          </a:xfrm>
          <a:custGeom>
            <a:avLst/>
            <a:gdLst/>
            <a:ahLst/>
            <a:cxnLst/>
            <a:rect l="0" t="0" r="0" b="0"/>
            <a:pathLst>
              <a:path w="53182" h="44498">
                <a:moveTo>
                  <a:pt x="26779" y="44497"/>
                </a:moveTo>
                <a:lnTo>
                  <a:pt x="40095" y="44497"/>
                </a:lnTo>
                <a:lnTo>
                  <a:pt x="41616" y="43505"/>
                </a:lnTo>
                <a:lnTo>
                  <a:pt x="42630" y="41851"/>
                </a:lnTo>
                <a:lnTo>
                  <a:pt x="44633" y="35639"/>
                </a:lnTo>
                <a:lnTo>
                  <a:pt x="44647" y="35599"/>
                </a:lnTo>
                <a:lnTo>
                  <a:pt x="4568" y="35567"/>
                </a:lnTo>
                <a:lnTo>
                  <a:pt x="3034" y="36559"/>
                </a:lnTo>
                <a:lnTo>
                  <a:pt x="2010" y="38213"/>
                </a:lnTo>
                <a:lnTo>
                  <a:pt x="368" y="43256"/>
                </a:lnTo>
                <a:lnTo>
                  <a:pt x="1226" y="43669"/>
                </a:lnTo>
                <a:lnTo>
                  <a:pt x="2792" y="43945"/>
                </a:lnTo>
                <a:lnTo>
                  <a:pt x="7695" y="44388"/>
                </a:lnTo>
                <a:lnTo>
                  <a:pt x="11015" y="44448"/>
                </a:lnTo>
                <a:lnTo>
                  <a:pt x="29882" y="44494"/>
                </a:lnTo>
                <a:lnTo>
                  <a:pt x="32821" y="43502"/>
                </a:lnTo>
                <a:lnTo>
                  <a:pt x="35773" y="41849"/>
                </a:lnTo>
                <a:lnTo>
                  <a:pt x="42901" y="36808"/>
                </a:lnTo>
                <a:lnTo>
                  <a:pt x="44480" y="36394"/>
                </a:lnTo>
                <a:lnTo>
                  <a:pt x="46526" y="36119"/>
                </a:lnTo>
                <a:lnTo>
                  <a:pt x="48882" y="35934"/>
                </a:lnTo>
                <a:lnTo>
                  <a:pt x="50453" y="34820"/>
                </a:lnTo>
                <a:lnTo>
                  <a:pt x="51500" y="33085"/>
                </a:lnTo>
                <a:lnTo>
                  <a:pt x="53181" y="27911"/>
                </a:lnTo>
                <a:lnTo>
                  <a:pt x="52327" y="26494"/>
                </a:lnTo>
                <a:lnTo>
                  <a:pt x="50763" y="24558"/>
                </a:lnTo>
                <a:lnTo>
                  <a:pt x="48727" y="22274"/>
                </a:lnTo>
                <a:lnTo>
                  <a:pt x="43816" y="17091"/>
                </a:lnTo>
                <a:lnTo>
                  <a:pt x="28496" y="1576"/>
                </a:lnTo>
                <a:lnTo>
                  <a:pt x="26930" y="1000"/>
                </a:lnTo>
                <a:lnTo>
                  <a:pt x="24894" y="616"/>
                </a:lnTo>
                <a:lnTo>
                  <a:pt x="22543" y="360"/>
                </a:lnTo>
                <a:lnTo>
                  <a:pt x="19982" y="190"/>
                </a:lnTo>
                <a:lnTo>
                  <a:pt x="17282" y="76"/>
                </a:lnTo>
                <a:lnTo>
                  <a:pt x="14489" y="0"/>
                </a:lnTo>
                <a:lnTo>
                  <a:pt x="12627" y="942"/>
                </a:lnTo>
                <a:lnTo>
                  <a:pt x="11385" y="2562"/>
                </a:lnTo>
                <a:lnTo>
                  <a:pt x="10558" y="4633"/>
                </a:lnTo>
                <a:lnTo>
                  <a:pt x="9012" y="6015"/>
                </a:lnTo>
                <a:lnTo>
                  <a:pt x="6989" y="6935"/>
                </a:lnTo>
                <a:lnTo>
                  <a:pt x="375" y="8670"/>
                </a:lnTo>
                <a:lnTo>
                  <a:pt x="238" y="9698"/>
                </a:lnTo>
                <a:lnTo>
                  <a:pt x="146" y="11375"/>
                </a:lnTo>
                <a:lnTo>
                  <a:pt x="0" y="16457"/>
                </a:lnTo>
                <a:lnTo>
                  <a:pt x="981" y="17866"/>
                </a:lnTo>
                <a:lnTo>
                  <a:pt x="2628" y="19798"/>
                </a:lnTo>
                <a:lnTo>
                  <a:pt x="8870" y="26602"/>
                </a:lnTo>
                <a:lnTo>
                  <a:pt x="8899" y="26635"/>
                </a:lnTo>
                <a:lnTo>
                  <a:pt x="8901" y="8778"/>
                </a:lnTo>
              </a:path>
            </a:pathLst>
          </a:custGeom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SMARTInkAnnotation15"/>
          <p:cNvSpPr/>
          <p:nvPr/>
        </p:nvSpPr>
        <p:spPr>
          <a:xfrm>
            <a:off x="5582058" y="5536406"/>
            <a:ext cx="80449" cy="8931"/>
          </a:xfrm>
          <a:custGeom>
            <a:avLst/>
            <a:gdLst/>
            <a:ahLst/>
            <a:cxnLst/>
            <a:rect l="0" t="0" r="0" b="0"/>
            <a:pathLst>
              <a:path w="80449" h="8931">
                <a:moveTo>
                  <a:pt x="0" y="8930"/>
                </a:moveTo>
                <a:lnTo>
                  <a:pt x="4745" y="4190"/>
                </a:lnTo>
                <a:lnTo>
                  <a:pt x="7136" y="2793"/>
                </a:lnTo>
                <a:lnTo>
                  <a:pt x="9724" y="1863"/>
                </a:lnTo>
                <a:lnTo>
                  <a:pt x="12442" y="1242"/>
                </a:lnTo>
                <a:lnTo>
                  <a:pt x="15246" y="828"/>
                </a:lnTo>
                <a:lnTo>
                  <a:pt x="18110" y="552"/>
                </a:lnTo>
                <a:lnTo>
                  <a:pt x="21012" y="368"/>
                </a:lnTo>
                <a:lnTo>
                  <a:pt x="26885" y="164"/>
                </a:lnTo>
                <a:lnTo>
                  <a:pt x="38747" y="32"/>
                </a:lnTo>
                <a:lnTo>
                  <a:pt x="80448" y="0"/>
                </a:lnTo>
              </a:path>
            </a:pathLst>
          </a:custGeom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SMARTInkAnnotation16"/>
          <p:cNvSpPr/>
          <p:nvPr/>
        </p:nvSpPr>
        <p:spPr>
          <a:xfrm>
            <a:off x="5868092" y="5545336"/>
            <a:ext cx="62572" cy="8931"/>
          </a:xfrm>
          <a:custGeom>
            <a:avLst/>
            <a:gdLst/>
            <a:ahLst/>
            <a:cxnLst/>
            <a:rect l="0" t="0" r="0" b="0"/>
            <a:pathLst>
              <a:path w="62572" h="8931">
                <a:moveTo>
                  <a:pt x="0" y="0"/>
                </a:moveTo>
                <a:lnTo>
                  <a:pt x="31158" y="0"/>
                </a:lnTo>
                <a:lnTo>
                  <a:pt x="32690" y="992"/>
                </a:lnTo>
                <a:lnTo>
                  <a:pt x="33712" y="2646"/>
                </a:lnTo>
                <a:lnTo>
                  <a:pt x="34392" y="4740"/>
                </a:lnTo>
                <a:lnTo>
                  <a:pt x="35840" y="6137"/>
                </a:lnTo>
                <a:lnTo>
                  <a:pt x="37798" y="7068"/>
                </a:lnTo>
                <a:lnTo>
                  <a:pt x="43331" y="8562"/>
                </a:lnTo>
                <a:lnTo>
                  <a:pt x="44779" y="8685"/>
                </a:lnTo>
                <a:lnTo>
                  <a:pt x="46736" y="8766"/>
                </a:lnTo>
                <a:lnTo>
                  <a:pt x="52270" y="8898"/>
                </a:lnTo>
                <a:lnTo>
                  <a:pt x="62571" y="8930"/>
                </a:lnTo>
              </a:path>
            </a:pathLst>
          </a:custGeom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SMARTInkAnnotation17"/>
          <p:cNvSpPr/>
          <p:nvPr/>
        </p:nvSpPr>
        <p:spPr>
          <a:xfrm>
            <a:off x="6145188" y="5545336"/>
            <a:ext cx="71510" cy="17860"/>
          </a:xfrm>
          <a:custGeom>
            <a:avLst/>
            <a:gdLst/>
            <a:ahLst/>
            <a:cxnLst/>
            <a:rect l="0" t="0" r="0" b="0"/>
            <a:pathLst>
              <a:path w="71510" h="17860">
                <a:moveTo>
                  <a:pt x="0" y="0"/>
                </a:moveTo>
                <a:lnTo>
                  <a:pt x="13316" y="0"/>
                </a:lnTo>
                <a:lnTo>
                  <a:pt x="15830" y="992"/>
                </a:lnTo>
                <a:lnTo>
                  <a:pt x="18499" y="2646"/>
                </a:lnTo>
                <a:lnTo>
                  <a:pt x="25173" y="7689"/>
                </a:lnTo>
                <a:lnTo>
                  <a:pt x="26714" y="8102"/>
                </a:lnTo>
                <a:lnTo>
                  <a:pt x="28734" y="8378"/>
                </a:lnTo>
                <a:lnTo>
                  <a:pt x="31074" y="8562"/>
                </a:lnTo>
                <a:lnTo>
                  <a:pt x="33628" y="8684"/>
                </a:lnTo>
                <a:lnTo>
                  <a:pt x="39113" y="8821"/>
                </a:lnTo>
                <a:lnTo>
                  <a:pt x="41967" y="9849"/>
                </a:lnTo>
                <a:lnTo>
                  <a:pt x="44861" y="11527"/>
                </a:lnTo>
                <a:lnTo>
                  <a:pt x="51899" y="16609"/>
                </a:lnTo>
                <a:lnTo>
                  <a:pt x="53469" y="17026"/>
                </a:lnTo>
                <a:lnTo>
                  <a:pt x="55510" y="17304"/>
                </a:lnTo>
                <a:lnTo>
                  <a:pt x="61175" y="17750"/>
                </a:lnTo>
                <a:lnTo>
                  <a:pt x="64598" y="17810"/>
                </a:lnTo>
                <a:lnTo>
                  <a:pt x="71509" y="17859"/>
                </a:lnTo>
              </a:path>
            </a:pathLst>
          </a:custGeom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SMARTInkAnnotation18"/>
          <p:cNvSpPr/>
          <p:nvPr/>
        </p:nvSpPr>
        <p:spPr>
          <a:xfrm>
            <a:off x="6422284" y="5545336"/>
            <a:ext cx="17878" cy="1"/>
          </a:xfrm>
          <a:custGeom>
            <a:avLst/>
            <a:gdLst/>
            <a:ahLst/>
            <a:cxnLst/>
            <a:rect l="0" t="0" r="0" b="0"/>
            <a:pathLst>
              <a:path w="17878" h="1">
                <a:moveTo>
                  <a:pt x="0" y="0"/>
                </a:moveTo>
                <a:lnTo>
                  <a:pt x="17877" y="0"/>
                </a:lnTo>
              </a:path>
            </a:pathLst>
          </a:custGeom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SMARTInkAnnotation19"/>
          <p:cNvSpPr/>
          <p:nvPr/>
        </p:nvSpPr>
        <p:spPr>
          <a:xfrm>
            <a:off x="6466977" y="5545336"/>
            <a:ext cx="8940" cy="1"/>
          </a:xfrm>
          <a:custGeom>
            <a:avLst/>
            <a:gdLst/>
            <a:ahLst/>
            <a:cxnLst/>
            <a:rect l="0" t="0" r="0" b="0"/>
            <a:pathLst>
              <a:path w="8940" h="1">
                <a:moveTo>
                  <a:pt x="0" y="0"/>
                </a:moveTo>
                <a:lnTo>
                  <a:pt x="8939" y="0"/>
                </a:lnTo>
              </a:path>
            </a:pathLst>
          </a:custGeom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SMARTInkAnnotation20"/>
          <p:cNvSpPr/>
          <p:nvPr/>
        </p:nvSpPr>
        <p:spPr>
          <a:xfrm>
            <a:off x="6663626" y="5527477"/>
            <a:ext cx="35754" cy="1"/>
          </a:xfrm>
          <a:custGeom>
            <a:avLst/>
            <a:gdLst/>
            <a:ahLst/>
            <a:cxnLst/>
            <a:rect l="0" t="0" r="0" b="0"/>
            <a:pathLst>
              <a:path w="35754" h="1">
                <a:moveTo>
                  <a:pt x="0" y="0"/>
                </a:moveTo>
                <a:lnTo>
                  <a:pt x="35753" y="0"/>
                </a:lnTo>
              </a:path>
            </a:pathLst>
          </a:custGeom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SMARTInkAnnotation21"/>
          <p:cNvSpPr/>
          <p:nvPr/>
        </p:nvSpPr>
        <p:spPr>
          <a:xfrm>
            <a:off x="2026431" y="1419867"/>
            <a:ext cx="293050" cy="231592"/>
          </a:xfrm>
          <a:custGeom>
            <a:avLst/>
            <a:gdLst/>
            <a:ahLst/>
            <a:cxnLst/>
            <a:rect l="0" t="0" r="0" b="0"/>
            <a:pathLst>
              <a:path w="293050" h="231592">
                <a:moveTo>
                  <a:pt x="212602" y="98180"/>
                </a:moveTo>
                <a:lnTo>
                  <a:pt x="217347" y="93439"/>
                </a:lnTo>
                <a:lnTo>
                  <a:pt x="218745" y="91051"/>
                </a:lnTo>
                <a:lnTo>
                  <a:pt x="220298" y="85751"/>
                </a:lnTo>
                <a:lnTo>
                  <a:pt x="220988" y="80088"/>
                </a:lnTo>
                <a:lnTo>
                  <a:pt x="221295" y="74264"/>
                </a:lnTo>
                <a:lnTo>
                  <a:pt x="221431" y="68368"/>
                </a:lnTo>
                <a:lnTo>
                  <a:pt x="221540" y="25007"/>
                </a:lnTo>
                <a:lnTo>
                  <a:pt x="220547" y="21616"/>
                </a:lnTo>
                <a:lnTo>
                  <a:pt x="216795" y="15204"/>
                </a:lnTo>
                <a:lnTo>
                  <a:pt x="211817" y="9046"/>
                </a:lnTo>
                <a:lnTo>
                  <a:pt x="209099" y="6015"/>
                </a:lnTo>
                <a:lnTo>
                  <a:pt x="206294" y="3995"/>
                </a:lnTo>
                <a:lnTo>
                  <a:pt x="200528" y="1749"/>
                </a:lnTo>
                <a:lnTo>
                  <a:pt x="191699" y="485"/>
                </a:lnTo>
                <a:lnTo>
                  <a:pt x="183117" y="190"/>
                </a:lnTo>
                <a:lnTo>
                  <a:pt x="161422" y="0"/>
                </a:lnTo>
                <a:lnTo>
                  <a:pt x="155639" y="977"/>
                </a:lnTo>
                <a:lnTo>
                  <a:pt x="149798" y="2620"/>
                </a:lnTo>
                <a:lnTo>
                  <a:pt x="143916" y="4707"/>
                </a:lnTo>
                <a:lnTo>
                  <a:pt x="138009" y="7092"/>
                </a:lnTo>
                <a:lnTo>
                  <a:pt x="132085" y="9673"/>
                </a:lnTo>
                <a:lnTo>
                  <a:pt x="120206" y="15187"/>
                </a:lnTo>
                <a:lnTo>
                  <a:pt x="108305" y="20945"/>
                </a:lnTo>
                <a:lnTo>
                  <a:pt x="101357" y="25854"/>
                </a:lnTo>
                <a:lnTo>
                  <a:pt x="93746" y="32103"/>
                </a:lnTo>
                <a:lnTo>
                  <a:pt x="85692" y="39246"/>
                </a:lnTo>
                <a:lnTo>
                  <a:pt x="71447" y="52474"/>
                </a:lnTo>
                <a:lnTo>
                  <a:pt x="52259" y="71077"/>
                </a:lnTo>
                <a:lnTo>
                  <a:pt x="46116" y="77135"/>
                </a:lnTo>
                <a:lnTo>
                  <a:pt x="40034" y="84150"/>
                </a:lnTo>
                <a:lnTo>
                  <a:pt x="33994" y="91803"/>
                </a:lnTo>
                <a:lnTo>
                  <a:pt x="27980" y="99882"/>
                </a:lnTo>
                <a:lnTo>
                  <a:pt x="22978" y="107252"/>
                </a:lnTo>
                <a:lnTo>
                  <a:pt x="18650" y="114150"/>
                </a:lnTo>
                <a:lnTo>
                  <a:pt x="14771" y="120733"/>
                </a:lnTo>
                <a:lnTo>
                  <a:pt x="11193" y="128098"/>
                </a:lnTo>
                <a:lnTo>
                  <a:pt x="7814" y="135984"/>
                </a:lnTo>
                <a:lnTo>
                  <a:pt x="4568" y="144219"/>
                </a:lnTo>
                <a:lnTo>
                  <a:pt x="2404" y="151693"/>
                </a:lnTo>
                <a:lnTo>
                  <a:pt x="961" y="158660"/>
                </a:lnTo>
                <a:lnTo>
                  <a:pt x="0" y="165289"/>
                </a:lnTo>
                <a:lnTo>
                  <a:pt x="351" y="170700"/>
                </a:lnTo>
                <a:lnTo>
                  <a:pt x="1579" y="175300"/>
                </a:lnTo>
                <a:lnTo>
                  <a:pt x="3391" y="179359"/>
                </a:lnTo>
                <a:lnTo>
                  <a:pt x="4599" y="184049"/>
                </a:lnTo>
                <a:lnTo>
                  <a:pt x="5404" y="189160"/>
                </a:lnTo>
                <a:lnTo>
                  <a:pt x="5941" y="194552"/>
                </a:lnTo>
                <a:lnTo>
                  <a:pt x="7292" y="199139"/>
                </a:lnTo>
                <a:lnTo>
                  <a:pt x="9186" y="203189"/>
                </a:lnTo>
                <a:lnTo>
                  <a:pt x="11442" y="206881"/>
                </a:lnTo>
                <a:lnTo>
                  <a:pt x="19245" y="213630"/>
                </a:lnTo>
                <a:lnTo>
                  <a:pt x="28341" y="219936"/>
                </a:lnTo>
                <a:lnTo>
                  <a:pt x="35694" y="226046"/>
                </a:lnTo>
                <a:lnTo>
                  <a:pt x="41032" y="228073"/>
                </a:lnTo>
                <a:lnTo>
                  <a:pt x="47570" y="229423"/>
                </a:lnTo>
                <a:lnTo>
                  <a:pt x="54908" y="230324"/>
                </a:lnTo>
                <a:lnTo>
                  <a:pt x="61786" y="230924"/>
                </a:lnTo>
                <a:lnTo>
                  <a:pt x="68359" y="231325"/>
                </a:lnTo>
                <a:lnTo>
                  <a:pt x="74726" y="231591"/>
                </a:lnTo>
                <a:lnTo>
                  <a:pt x="81951" y="230777"/>
                </a:lnTo>
                <a:lnTo>
                  <a:pt x="89747" y="229242"/>
                </a:lnTo>
                <a:lnTo>
                  <a:pt x="97924" y="227227"/>
                </a:lnTo>
                <a:lnTo>
                  <a:pt x="107348" y="225883"/>
                </a:lnTo>
                <a:lnTo>
                  <a:pt x="117603" y="224987"/>
                </a:lnTo>
                <a:lnTo>
                  <a:pt x="128412" y="224390"/>
                </a:lnTo>
                <a:lnTo>
                  <a:pt x="138598" y="222999"/>
                </a:lnTo>
                <a:lnTo>
                  <a:pt x="148368" y="221080"/>
                </a:lnTo>
                <a:lnTo>
                  <a:pt x="157861" y="218809"/>
                </a:lnTo>
                <a:lnTo>
                  <a:pt x="167170" y="216302"/>
                </a:lnTo>
                <a:lnTo>
                  <a:pt x="185457" y="210871"/>
                </a:lnTo>
                <a:lnTo>
                  <a:pt x="194506" y="207042"/>
                </a:lnTo>
                <a:lnTo>
                  <a:pt x="203517" y="202505"/>
                </a:lnTo>
                <a:lnTo>
                  <a:pt x="220482" y="193164"/>
                </a:lnTo>
                <a:lnTo>
                  <a:pt x="241201" y="182326"/>
                </a:lnTo>
                <a:lnTo>
                  <a:pt x="253783" y="175927"/>
                </a:lnTo>
                <a:lnTo>
                  <a:pt x="258926" y="171840"/>
                </a:lnTo>
                <a:lnTo>
                  <a:pt x="263348" y="167130"/>
                </a:lnTo>
                <a:lnTo>
                  <a:pt x="267289" y="162006"/>
                </a:lnTo>
                <a:lnTo>
                  <a:pt x="270910" y="157598"/>
                </a:lnTo>
                <a:lnTo>
                  <a:pt x="274317" y="153667"/>
                </a:lnTo>
                <a:lnTo>
                  <a:pt x="280751" y="146653"/>
                </a:lnTo>
                <a:lnTo>
                  <a:pt x="293049" y="133898"/>
                </a:lnTo>
              </a:path>
            </a:pathLst>
          </a:custGeom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SMARTInkAnnotation22"/>
          <p:cNvSpPr/>
          <p:nvPr/>
        </p:nvSpPr>
        <p:spPr>
          <a:xfrm>
            <a:off x="2233883" y="1232297"/>
            <a:ext cx="112413" cy="410766"/>
          </a:xfrm>
          <a:custGeom>
            <a:avLst/>
            <a:gdLst/>
            <a:ahLst/>
            <a:cxnLst/>
            <a:rect l="0" t="0" r="0" b="0"/>
            <a:pathLst>
              <a:path w="112413" h="410766">
                <a:moveTo>
                  <a:pt x="5150" y="0"/>
                </a:moveTo>
                <a:lnTo>
                  <a:pt x="5150" y="12429"/>
                </a:lnTo>
                <a:lnTo>
                  <a:pt x="4156" y="15231"/>
                </a:lnTo>
                <a:lnTo>
                  <a:pt x="2501" y="18092"/>
                </a:lnTo>
                <a:lnTo>
                  <a:pt x="404" y="20991"/>
                </a:lnTo>
                <a:lnTo>
                  <a:pt x="0" y="24908"/>
                </a:lnTo>
                <a:lnTo>
                  <a:pt x="2199" y="34552"/>
                </a:lnTo>
                <a:lnTo>
                  <a:pt x="3838" y="45453"/>
                </a:lnTo>
                <a:lnTo>
                  <a:pt x="4567" y="56912"/>
                </a:lnTo>
                <a:lnTo>
                  <a:pt x="4890" y="68620"/>
                </a:lnTo>
                <a:lnTo>
                  <a:pt x="5073" y="91108"/>
                </a:lnTo>
                <a:lnTo>
                  <a:pt x="6092" y="99434"/>
                </a:lnTo>
                <a:lnTo>
                  <a:pt x="7764" y="107961"/>
                </a:lnTo>
                <a:lnTo>
                  <a:pt x="9872" y="116622"/>
                </a:lnTo>
                <a:lnTo>
                  <a:pt x="11277" y="125373"/>
                </a:lnTo>
                <a:lnTo>
                  <a:pt x="12214" y="134184"/>
                </a:lnTo>
                <a:lnTo>
                  <a:pt x="12839" y="143034"/>
                </a:lnTo>
                <a:lnTo>
                  <a:pt x="13255" y="151910"/>
                </a:lnTo>
                <a:lnTo>
                  <a:pt x="13718" y="169711"/>
                </a:lnTo>
                <a:lnTo>
                  <a:pt x="14834" y="178625"/>
                </a:lnTo>
                <a:lnTo>
                  <a:pt x="16572" y="187544"/>
                </a:lnTo>
                <a:lnTo>
                  <a:pt x="18723" y="196467"/>
                </a:lnTo>
                <a:lnTo>
                  <a:pt x="20158" y="205392"/>
                </a:lnTo>
                <a:lnTo>
                  <a:pt x="21114" y="214318"/>
                </a:lnTo>
                <a:lnTo>
                  <a:pt x="21752" y="223246"/>
                </a:lnTo>
                <a:lnTo>
                  <a:pt x="23170" y="232174"/>
                </a:lnTo>
                <a:lnTo>
                  <a:pt x="25109" y="241103"/>
                </a:lnTo>
                <a:lnTo>
                  <a:pt x="27394" y="250032"/>
                </a:lnTo>
                <a:lnTo>
                  <a:pt x="29911" y="257969"/>
                </a:lnTo>
                <a:lnTo>
                  <a:pt x="32582" y="265245"/>
                </a:lnTo>
                <a:lnTo>
                  <a:pt x="35356" y="272080"/>
                </a:lnTo>
                <a:lnTo>
                  <a:pt x="37205" y="279613"/>
                </a:lnTo>
                <a:lnTo>
                  <a:pt x="38438" y="287612"/>
                </a:lnTo>
                <a:lnTo>
                  <a:pt x="39260" y="295921"/>
                </a:lnTo>
                <a:lnTo>
                  <a:pt x="40801" y="303445"/>
                </a:lnTo>
                <a:lnTo>
                  <a:pt x="42822" y="310445"/>
                </a:lnTo>
                <a:lnTo>
                  <a:pt x="45162" y="317096"/>
                </a:lnTo>
                <a:lnTo>
                  <a:pt x="47715" y="323515"/>
                </a:lnTo>
                <a:lnTo>
                  <a:pt x="50411" y="329778"/>
                </a:lnTo>
                <a:lnTo>
                  <a:pt x="56054" y="342029"/>
                </a:lnTo>
                <a:lnTo>
                  <a:pt x="70733" y="372034"/>
                </a:lnTo>
                <a:lnTo>
                  <a:pt x="73701" y="377007"/>
                </a:lnTo>
                <a:lnTo>
                  <a:pt x="76673" y="381314"/>
                </a:lnTo>
                <a:lnTo>
                  <a:pt x="79647" y="385178"/>
                </a:lnTo>
                <a:lnTo>
                  <a:pt x="82624" y="388746"/>
                </a:lnTo>
                <a:lnTo>
                  <a:pt x="85601" y="392117"/>
                </a:lnTo>
                <a:lnTo>
                  <a:pt x="91557" y="398509"/>
                </a:lnTo>
                <a:lnTo>
                  <a:pt x="97515" y="404656"/>
                </a:lnTo>
                <a:lnTo>
                  <a:pt x="100495" y="406693"/>
                </a:lnTo>
                <a:lnTo>
                  <a:pt x="103474" y="408050"/>
                </a:lnTo>
                <a:lnTo>
                  <a:pt x="112412" y="410765"/>
                </a:lnTo>
              </a:path>
            </a:pathLst>
          </a:custGeom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SMARTInkAnnotation23"/>
          <p:cNvSpPr/>
          <p:nvPr/>
        </p:nvSpPr>
        <p:spPr>
          <a:xfrm>
            <a:off x="2394777" y="1473398"/>
            <a:ext cx="103475" cy="17861"/>
          </a:xfrm>
          <a:custGeom>
            <a:avLst/>
            <a:gdLst/>
            <a:ahLst/>
            <a:cxnLst/>
            <a:rect l="0" t="0" r="0" b="0"/>
            <a:pathLst>
              <a:path w="103475" h="17861">
                <a:moveTo>
                  <a:pt x="5150" y="17860"/>
                </a:moveTo>
                <a:lnTo>
                  <a:pt x="405" y="13119"/>
                </a:lnTo>
                <a:lnTo>
                  <a:pt x="0" y="11723"/>
                </a:lnTo>
                <a:lnTo>
                  <a:pt x="724" y="10792"/>
                </a:lnTo>
                <a:lnTo>
                  <a:pt x="2199" y="10171"/>
                </a:lnTo>
                <a:lnTo>
                  <a:pt x="4176" y="9758"/>
                </a:lnTo>
                <a:lnTo>
                  <a:pt x="6487" y="9482"/>
                </a:lnTo>
                <a:lnTo>
                  <a:pt x="9021" y="9298"/>
                </a:lnTo>
                <a:lnTo>
                  <a:pt x="11703" y="8183"/>
                </a:lnTo>
                <a:lnTo>
                  <a:pt x="14485" y="6448"/>
                </a:lnTo>
                <a:lnTo>
                  <a:pt x="17332" y="4299"/>
                </a:lnTo>
                <a:lnTo>
                  <a:pt x="21217" y="2866"/>
                </a:lnTo>
                <a:lnTo>
                  <a:pt x="25793" y="1911"/>
                </a:lnTo>
                <a:lnTo>
                  <a:pt x="30830" y="1274"/>
                </a:lnTo>
                <a:lnTo>
                  <a:pt x="35181" y="849"/>
                </a:lnTo>
                <a:lnTo>
                  <a:pt x="39075" y="566"/>
                </a:lnTo>
                <a:lnTo>
                  <a:pt x="42664" y="378"/>
                </a:lnTo>
                <a:lnTo>
                  <a:pt x="51949" y="168"/>
                </a:lnTo>
                <a:lnTo>
                  <a:pt x="103474" y="0"/>
                </a:lnTo>
              </a:path>
            </a:pathLst>
          </a:custGeom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SMARTInkAnnotation24"/>
          <p:cNvSpPr/>
          <p:nvPr/>
        </p:nvSpPr>
        <p:spPr>
          <a:xfrm>
            <a:off x="2489313" y="1562695"/>
            <a:ext cx="80448" cy="8931"/>
          </a:xfrm>
          <a:custGeom>
            <a:avLst/>
            <a:gdLst/>
            <a:ahLst/>
            <a:cxnLst/>
            <a:rect l="0" t="0" r="0" b="0"/>
            <a:pathLst>
              <a:path w="80448" h="8931">
                <a:moveTo>
                  <a:pt x="0" y="0"/>
                </a:moveTo>
                <a:lnTo>
                  <a:pt x="17186" y="0"/>
                </a:lnTo>
                <a:lnTo>
                  <a:pt x="21389" y="992"/>
                </a:lnTo>
                <a:lnTo>
                  <a:pt x="25184" y="2646"/>
                </a:lnTo>
                <a:lnTo>
                  <a:pt x="28708" y="4741"/>
                </a:lnTo>
                <a:lnTo>
                  <a:pt x="33043" y="6137"/>
                </a:lnTo>
                <a:lnTo>
                  <a:pt x="37919" y="7068"/>
                </a:lnTo>
                <a:lnTo>
                  <a:pt x="43157" y="7689"/>
                </a:lnTo>
                <a:lnTo>
                  <a:pt x="47641" y="8102"/>
                </a:lnTo>
                <a:lnTo>
                  <a:pt x="51625" y="8378"/>
                </a:lnTo>
                <a:lnTo>
                  <a:pt x="55273" y="8562"/>
                </a:lnTo>
                <a:lnTo>
                  <a:pt x="64623" y="8766"/>
                </a:lnTo>
                <a:lnTo>
                  <a:pt x="80447" y="8930"/>
                </a:lnTo>
              </a:path>
            </a:pathLst>
          </a:custGeom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SMARTInkAnnotation25"/>
          <p:cNvSpPr/>
          <p:nvPr/>
        </p:nvSpPr>
        <p:spPr>
          <a:xfrm>
            <a:off x="2739593" y="1100272"/>
            <a:ext cx="3548614" cy="560637"/>
          </a:xfrm>
          <a:custGeom>
            <a:avLst/>
            <a:gdLst/>
            <a:ahLst/>
            <a:cxnLst/>
            <a:rect l="0" t="0" r="0" b="0"/>
            <a:pathLst>
              <a:path w="3548614" h="560637">
                <a:moveTo>
                  <a:pt x="8938" y="507072"/>
                </a:moveTo>
                <a:lnTo>
                  <a:pt x="8938" y="519501"/>
                </a:lnTo>
                <a:lnTo>
                  <a:pt x="9931" y="522303"/>
                </a:lnTo>
                <a:lnTo>
                  <a:pt x="15081" y="530987"/>
                </a:lnTo>
                <a:lnTo>
                  <a:pt x="18041" y="539845"/>
                </a:lnTo>
                <a:lnTo>
                  <a:pt x="24768" y="548753"/>
                </a:lnTo>
                <a:lnTo>
                  <a:pt x="30209" y="554701"/>
                </a:lnTo>
                <a:lnTo>
                  <a:pt x="33050" y="556684"/>
                </a:lnTo>
                <a:lnTo>
                  <a:pt x="38856" y="558887"/>
                </a:lnTo>
                <a:lnTo>
                  <a:pt x="51876" y="560495"/>
                </a:lnTo>
                <a:lnTo>
                  <a:pt x="65918" y="560636"/>
                </a:lnTo>
                <a:lnTo>
                  <a:pt x="67782" y="559649"/>
                </a:lnTo>
                <a:lnTo>
                  <a:pt x="69024" y="557998"/>
                </a:lnTo>
                <a:lnTo>
                  <a:pt x="69852" y="555905"/>
                </a:lnTo>
                <a:lnTo>
                  <a:pt x="77324" y="545418"/>
                </a:lnTo>
                <a:lnTo>
                  <a:pt x="80515" y="536734"/>
                </a:lnTo>
                <a:lnTo>
                  <a:pt x="84781" y="530838"/>
                </a:lnTo>
                <a:lnTo>
                  <a:pt x="86316" y="526885"/>
                </a:lnTo>
                <a:lnTo>
                  <a:pt x="88476" y="512832"/>
                </a:lnTo>
                <a:lnTo>
                  <a:pt x="89206" y="496046"/>
                </a:lnTo>
                <a:lnTo>
                  <a:pt x="89375" y="456348"/>
                </a:lnTo>
                <a:lnTo>
                  <a:pt x="86732" y="444509"/>
                </a:lnTo>
                <a:lnTo>
                  <a:pt x="83240" y="432633"/>
                </a:lnTo>
                <a:lnTo>
                  <a:pt x="81688" y="420741"/>
                </a:lnTo>
                <a:lnTo>
                  <a:pt x="78350" y="408840"/>
                </a:lnTo>
                <a:lnTo>
                  <a:pt x="73556" y="396937"/>
                </a:lnTo>
                <a:lnTo>
                  <a:pt x="68114" y="385032"/>
                </a:lnTo>
                <a:lnTo>
                  <a:pt x="62385" y="370480"/>
                </a:lnTo>
                <a:lnTo>
                  <a:pt x="56529" y="355083"/>
                </a:lnTo>
                <a:lnTo>
                  <a:pt x="50615" y="341625"/>
                </a:lnTo>
                <a:lnTo>
                  <a:pt x="44676" y="326384"/>
                </a:lnTo>
                <a:lnTo>
                  <a:pt x="39719" y="310680"/>
                </a:lnTo>
                <a:lnTo>
                  <a:pt x="37516" y="297086"/>
                </a:lnTo>
                <a:lnTo>
                  <a:pt x="33889" y="281784"/>
                </a:lnTo>
                <a:lnTo>
                  <a:pt x="29959" y="266053"/>
                </a:lnTo>
                <a:lnTo>
                  <a:pt x="28213" y="252447"/>
                </a:lnTo>
                <a:lnTo>
                  <a:pt x="27436" y="239785"/>
                </a:lnTo>
                <a:lnTo>
                  <a:pt x="27229" y="233631"/>
                </a:lnTo>
                <a:lnTo>
                  <a:pt x="24351" y="221501"/>
                </a:lnTo>
                <a:lnTo>
                  <a:pt x="20754" y="209495"/>
                </a:lnTo>
                <a:lnTo>
                  <a:pt x="19156" y="197545"/>
                </a:lnTo>
                <a:lnTo>
                  <a:pt x="18445" y="185619"/>
                </a:lnTo>
                <a:lnTo>
                  <a:pt x="18256" y="179660"/>
                </a:lnTo>
                <a:lnTo>
                  <a:pt x="17136" y="174696"/>
                </a:lnTo>
                <a:lnTo>
                  <a:pt x="11809" y="161976"/>
                </a:lnTo>
                <a:lnTo>
                  <a:pt x="9789" y="147073"/>
                </a:lnTo>
                <a:lnTo>
                  <a:pt x="9316" y="139374"/>
                </a:lnTo>
                <a:lnTo>
                  <a:pt x="8197" y="135932"/>
                </a:lnTo>
                <a:lnTo>
                  <a:pt x="2870" y="126348"/>
                </a:lnTo>
                <a:lnTo>
                  <a:pt x="1275" y="120241"/>
                </a:lnTo>
                <a:lnTo>
                  <a:pt x="6" y="104347"/>
                </a:lnTo>
                <a:lnTo>
                  <a:pt x="0" y="97561"/>
                </a:lnTo>
                <a:lnTo>
                  <a:pt x="0" y="104901"/>
                </a:lnTo>
                <a:lnTo>
                  <a:pt x="21012" y="105227"/>
                </a:lnTo>
                <a:lnTo>
                  <a:pt x="23939" y="106222"/>
                </a:lnTo>
                <a:lnTo>
                  <a:pt x="32805" y="111371"/>
                </a:lnTo>
                <a:lnTo>
                  <a:pt x="38747" y="112923"/>
                </a:lnTo>
                <a:lnTo>
                  <a:pt x="108599" y="114163"/>
                </a:lnTo>
                <a:lnTo>
                  <a:pt x="118119" y="111518"/>
                </a:lnTo>
                <a:lnTo>
                  <a:pt x="128972" y="108028"/>
                </a:lnTo>
                <a:lnTo>
                  <a:pt x="170091" y="105481"/>
                </a:lnTo>
                <a:lnTo>
                  <a:pt x="386014" y="105236"/>
                </a:lnTo>
                <a:lnTo>
                  <a:pt x="400323" y="102590"/>
                </a:lnTo>
                <a:lnTo>
                  <a:pt x="414297" y="99099"/>
                </a:lnTo>
                <a:lnTo>
                  <a:pt x="523009" y="96316"/>
                </a:lnTo>
                <a:lnTo>
                  <a:pt x="1036496" y="96306"/>
                </a:lnTo>
                <a:lnTo>
                  <a:pt x="1095218" y="103994"/>
                </a:lnTo>
                <a:lnTo>
                  <a:pt x="1197860" y="96530"/>
                </a:lnTo>
                <a:lnTo>
                  <a:pt x="1298562" y="93664"/>
                </a:lnTo>
                <a:lnTo>
                  <a:pt x="1344253" y="88618"/>
                </a:lnTo>
                <a:lnTo>
                  <a:pt x="1428094" y="84779"/>
                </a:lnTo>
                <a:lnTo>
                  <a:pt x="1459020" y="80323"/>
                </a:lnTo>
                <a:lnTo>
                  <a:pt x="1564302" y="78495"/>
                </a:lnTo>
                <a:lnTo>
                  <a:pt x="1600020" y="75815"/>
                </a:lnTo>
                <a:lnTo>
                  <a:pt x="1659597" y="70346"/>
                </a:lnTo>
                <a:lnTo>
                  <a:pt x="1766858" y="69539"/>
                </a:lnTo>
                <a:lnTo>
                  <a:pt x="1814530" y="66875"/>
                </a:lnTo>
                <a:lnTo>
                  <a:pt x="1875114" y="61415"/>
                </a:lnTo>
                <a:lnTo>
                  <a:pt x="1978035" y="60620"/>
                </a:lnTo>
                <a:lnTo>
                  <a:pt x="2339337" y="60587"/>
                </a:lnTo>
                <a:lnTo>
                  <a:pt x="2406394" y="65009"/>
                </a:lnTo>
                <a:lnTo>
                  <a:pt x="2435123" y="63545"/>
                </a:lnTo>
                <a:lnTo>
                  <a:pt x="2491381" y="65397"/>
                </a:lnTo>
                <a:lnTo>
                  <a:pt x="2589584" y="60869"/>
                </a:lnTo>
                <a:lnTo>
                  <a:pt x="2693511" y="59612"/>
                </a:lnTo>
                <a:lnTo>
                  <a:pt x="2789020" y="52487"/>
                </a:lnTo>
                <a:lnTo>
                  <a:pt x="2887097" y="50738"/>
                </a:lnTo>
                <a:lnTo>
                  <a:pt x="2986393" y="37425"/>
                </a:lnTo>
                <a:lnTo>
                  <a:pt x="3086683" y="26987"/>
                </a:lnTo>
                <a:lnTo>
                  <a:pt x="3192315" y="10903"/>
                </a:lnTo>
                <a:lnTo>
                  <a:pt x="3288185" y="2782"/>
                </a:lnTo>
                <a:lnTo>
                  <a:pt x="3360664" y="0"/>
                </a:lnTo>
                <a:lnTo>
                  <a:pt x="3466158" y="7255"/>
                </a:lnTo>
                <a:lnTo>
                  <a:pt x="3548613" y="15939"/>
                </a:lnTo>
              </a:path>
            </a:pathLst>
          </a:custGeom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SMARTInkAnnotation26"/>
          <p:cNvSpPr/>
          <p:nvPr/>
        </p:nvSpPr>
        <p:spPr>
          <a:xfrm>
            <a:off x="2963580" y="1294805"/>
            <a:ext cx="115680" cy="303610"/>
          </a:xfrm>
          <a:custGeom>
            <a:avLst/>
            <a:gdLst/>
            <a:ahLst/>
            <a:cxnLst/>
            <a:rect l="0" t="0" r="0" b="0"/>
            <a:pathLst>
              <a:path w="115680" h="303610">
                <a:moveTo>
                  <a:pt x="70986" y="0"/>
                </a:moveTo>
                <a:lnTo>
                  <a:pt x="70986" y="7688"/>
                </a:lnTo>
                <a:lnTo>
                  <a:pt x="68337" y="11023"/>
                </a:lnTo>
                <a:lnTo>
                  <a:pt x="66240" y="13302"/>
                </a:lnTo>
                <a:lnTo>
                  <a:pt x="63849" y="16805"/>
                </a:lnTo>
                <a:lnTo>
                  <a:pt x="61262" y="21125"/>
                </a:lnTo>
                <a:lnTo>
                  <a:pt x="58544" y="25990"/>
                </a:lnTo>
                <a:lnTo>
                  <a:pt x="52876" y="36686"/>
                </a:lnTo>
                <a:lnTo>
                  <a:pt x="49974" y="42317"/>
                </a:lnTo>
                <a:lnTo>
                  <a:pt x="47046" y="49047"/>
                </a:lnTo>
                <a:lnTo>
                  <a:pt x="44101" y="56510"/>
                </a:lnTo>
                <a:lnTo>
                  <a:pt x="41144" y="64462"/>
                </a:lnTo>
                <a:lnTo>
                  <a:pt x="38180" y="71748"/>
                </a:lnTo>
                <a:lnTo>
                  <a:pt x="35211" y="78590"/>
                </a:lnTo>
                <a:lnTo>
                  <a:pt x="32238" y="85135"/>
                </a:lnTo>
                <a:lnTo>
                  <a:pt x="29263" y="92475"/>
                </a:lnTo>
                <a:lnTo>
                  <a:pt x="26287" y="100346"/>
                </a:lnTo>
                <a:lnTo>
                  <a:pt x="20331" y="117027"/>
                </a:lnTo>
                <a:lnTo>
                  <a:pt x="14373" y="134364"/>
                </a:lnTo>
                <a:lnTo>
                  <a:pt x="11394" y="142162"/>
                </a:lnTo>
                <a:lnTo>
                  <a:pt x="8415" y="149345"/>
                </a:lnTo>
                <a:lnTo>
                  <a:pt x="5436" y="156118"/>
                </a:lnTo>
                <a:lnTo>
                  <a:pt x="3449" y="163609"/>
                </a:lnTo>
                <a:lnTo>
                  <a:pt x="2125" y="171581"/>
                </a:lnTo>
                <a:lnTo>
                  <a:pt x="1242" y="179871"/>
                </a:lnTo>
                <a:lnTo>
                  <a:pt x="654" y="187383"/>
                </a:lnTo>
                <a:lnTo>
                  <a:pt x="261" y="194375"/>
                </a:lnTo>
                <a:lnTo>
                  <a:pt x="0" y="201021"/>
                </a:lnTo>
                <a:lnTo>
                  <a:pt x="819" y="207436"/>
                </a:lnTo>
                <a:lnTo>
                  <a:pt x="2358" y="213696"/>
                </a:lnTo>
                <a:lnTo>
                  <a:pt x="11964" y="242743"/>
                </a:lnTo>
                <a:lnTo>
                  <a:pt x="14754" y="249141"/>
                </a:lnTo>
                <a:lnTo>
                  <a:pt x="17607" y="254399"/>
                </a:lnTo>
                <a:lnTo>
                  <a:pt x="20502" y="258896"/>
                </a:lnTo>
                <a:lnTo>
                  <a:pt x="24418" y="263879"/>
                </a:lnTo>
                <a:lnTo>
                  <a:pt x="29016" y="269185"/>
                </a:lnTo>
                <a:lnTo>
                  <a:pt x="34067" y="274706"/>
                </a:lnTo>
                <a:lnTo>
                  <a:pt x="38428" y="278387"/>
                </a:lnTo>
                <a:lnTo>
                  <a:pt x="42328" y="280842"/>
                </a:lnTo>
                <a:lnTo>
                  <a:pt x="45922" y="282478"/>
                </a:lnTo>
                <a:lnTo>
                  <a:pt x="60469" y="289520"/>
                </a:lnTo>
                <a:lnTo>
                  <a:pt x="77360" y="297891"/>
                </a:lnTo>
                <a:lnTo>
                  <a:pt x="83181" y="299797"/>
                </a:lnTo>
                <a:lnTo>
                  <a:pt x="89047" y="301068"/>
                </a:lnTo>
                <a:lnTo>
                  <a:pt x="94945" y="301915"/>
                </a:lnTo>
                <a:lnTo>
                  <a:pt x="99870" y="302480"/>
                </a:lnTo>
                <a:lnTo>
                  <a:pt x="104146" y="302856"/>
                </a:lnTo>
                <a:lnTo>
                  <a:pt x="115679" y="303609"/>
                </a:lnTo>
              </a:path>
            </a:pathLst>
          </a:custGeom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SMARTInkAnnotation27"/>
          <p:cNvSpPr/>
          <p:nvPr/>
        </p:nvSpPr>
        <p:spPr>
          <a:xfrm>
            <a:off x="3159706" y="1366242"/>
            <a:ext cx="169833" cy="169665"/>
          </a:xfrm>
          <a:custGeom>
            <a:avLst/>
            <a:gdLst/>
            <a:ahLst/>
            <a:cxnLst/>
            <a:rect l="0" t="0" r="0" b="0"/>
            <a:pathLst>
              <a:path w="169833" h="169665">
                <a:moveTo>
                  <a:pt x="0" y="0"/>
                </a:moveTo>
                <a:lnTo>
                  <a:pt x="0" y="37577"/>
                </a:lnTo>
                <a:lnTo>
                  <a:pt x="993" y="41918"/>
                </a:lnTo>
                <a:lnTo>
                  <a:pt x="2648" y="46797"/>
                </a:lnTo>
                <a:lnTo>
                  <a:pt x="4745" y="52034"/>
                </a:lnTo>
                <a:lnTo>
                  <a:pt x="7136" y="57510"/>
                </a:lnTo>
                <a:lnTo>
                  <a:pt x="12441" y="68885"/>
                </a:lnTo>
                <a:lnTo>
                  <a:pt x="21011" y="86446"/>
                </a:lnTo>
                <a:lnTo>
                  <a:pt x="23939" y="91365"/>
                </a:lnTo>
                <a:lnTo>
                  <a:pt x="26884" y="95637"/>
                </a:lnTo>
                <a:lnTo>
                  <a:pt x="29841" y="99477"/>
                </a:lnTo>
                <a:lnTo>
                  <a:pt x="32805" y="104021"/>
                </a:lnTo>
                <a:lnTo>
                  <a:pt x="35774" y="109035"/>
                </a:lnTo>
                <a:lnTo>
                  <a:pt x="38747" y="114362"/>
                </a:lnTo>
                <a:lnTo>
                  <a:pt x="42715" y="118905"/>
                </a:lnTo>
                <a:lnTo>
                  <a:pt x="47347" y="122927"/>
                </a:lnTo>
                <a:lnTo>
                  <a:pt x="52421" y="126599"/>
                </a:lnTo>
                <a:lnTo>
                  <a:pt x="57791" y="130040"/>
                </a:lnTo>
                <a:lnTo>
                  <a:pt x="63356" y="133326"/>
                </a:lnTo>
                <a:lnTo>
                  <a:pt x="69053" y="136509"/>
                </a:lnTo>
                <a:lnTo>
                  <a:pt x="80680" y="142692"/>
                </a:lnTo>
                <a:lnTo>
                  <a:pt x="86561" y="145729"/>
                </a:lnTo>
                <a:lnTo>
                  <a:pt x="91475" y="148747"/>
                </a:lnTo>
                <a:lnTo>
                  <a:pt x="95745" y="151750"/>
                </a:lnTo>
                <a:lnTo>
                  <a:pt x="99584" y="154745"/>
                </a:lnTo>
                <a:lnTo>
                  <a:pt x="104130" y="156742"/>
                </a:lnTo>
                <a:lnTo>
                  <a:pt x="109147" y="158073"/>
                </a:lnTo>
                <a:lnTo>
                  <a:pt x="114477" y="158960"/>
                </a:lnTo>
                <a:lnTo>
                  <a:pt x="120018" y="159551"/>
                </a:lnTo>
                <a:lnTo>
                  <a:pt x="125698" y="159946"/>
                </a:lnTo>
                <a:lnTo>
                  <a:pt x="131471" y="160209"/>
                </a:lnTo>
                <a:lnTo>
                  <a:pt x="136313" y="161376"/>
                </a:lnTo>
                <a:lnTo>
                  <a:pt x="140534" y="163147"/>
                </a:lnTo>
                <a:lnTo>
                  <a:pt x="144341" y="165319"/>
                </a:lnTo>
                <a:lnTo>
                  <a:pt x="147872" y="166767"/>
                </a:lnTo>
                <a:lnTo>
                  <a:pt x="151219" y="167733"/>
                </a:lnTo>
                <a:lnTo>
                  <a:pt x="154444" y="168377"/>
                </a:lnTo>
                <a:lnTo>
                  <a:pt x="157587" y="168806"/>
                </a:lnTo>
                <a:lnTo>
                  <a:pt x="160676" y="169092"/>
                </a:lnTo>
                <a:lnTo>
                  <a:pt x="169832" y="169664"/>
                </a:lnTo>
              </a:path>
            </a:pathLst>
          </a:custGeom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SMARTInkAnnotation28"/>
          <p:cNvSpPr/>
          <p:nvPr/>
        </p:nvSpPr>
        <p:spPr>
          <a:xfrm>
            <a:off x="3222276" y="1357312"/>
            <a:ext cx="53632" cy="250033"/>
          </a:xfrm>
          <a:custGeom>
            <a:avLst/>
            <a:gdLst/>
            <a:ahLst/>
            <a:cxnLst/>
            <a:rect l="0" t="0" r="0" b="0"/>
            <a:pathLst>
              <a:path w="53632" h="250033">
                <a:moveTo>
                  <a:pt x="53631" y="0"/>
                </a:moveTo>
                <a:lnTo>
                  <a:pt x="53631" y="4741"/>
                </a:lnTo>
                <a:lnTo>
                  <a:pt x="52638" y="6137"/>
                </a:lnTo>
                <a:lnTo>
                  <a:pt x="50982" y="7068"/>
                </a:lnTo>
                <a:lnTo>
                  <a:pt x="45935" y="8562"/>
                </a:lnTo>
                <a:lnTo>
                  <a:pt x="45244" y="14058"/>
                </a:lnTo>
                <a:lnTo>
                  <a:pt x="45060" y="18302"/>
                </a:lnTo>
                <a:lnTo>
                  <a:pt x="43944" y="22123"/>
                </a:lnTo>
                <a:lnTo>
                  <a:pt x="42208" y="25663"/>
                </a:lnTo>
                <a:lnTo>
                  <a:pt x="40056" y="29015"/>
                </a:lnTo>
                <a:lnTo>
                  <a:pt x="38622" y="33234"/>
                </a:lnTo>
                <a:lnTo>
                  <a:pt x="37666" y="38031"/>
                </a:lnTo>
                <a:lnTo>
                  <a:pt x="37029" y="43214"/>
                </a:lnTo>
                <a:lnTo>
                  <a:pt x="35610" y="48653"/>
                </a:lnTo>
                <a:lnTo>
                  <a:pt x="33672" y="54264"/>
                </a:lnTo>
                <a:lnTo>
                  <a:pt x="31386" y="59988"/>
                </a:lnTo>
                <a:lnTo>
                  <a:pt x="26198" y="74287"/>
                </a:lnTo>
                <a:lnTo>
                  <a:pt x="23425" y="82267"/>
                </a:lnTo>
                <a:lnTo>
                  <a:pt x="21575" y="89571"/>
                </a:lnTo>
                <a:lnTo>
                  <a:pt x="20343" y="96425"/>
                </a:lnTo>
                <a:lnTo>
                  <a:pt x="19520" y="102979"/>
                </a:lnTo>
                <a:lnTo>
                  <a:pt x="17979" y="109332"/>
                </a:lnTo>
                <a:lnTo>
                  <a:pt x="15959" y="115553"/>
                </a:lnTo>
                <a:lnTo>
                  <a:pt x="13619" y="121684"/>
                </a:lnTo>
                <a:lnTo>
                  <a:pt x="12058" y="128748"/>
                </a:lnTo>
                <a:lnTo>
                  <a:pt x="11018" y="136433"/>
                </a:lnTo>
                <a:lnTo>
                  <a:pt x="10325" y="144534"/>
                </a:lnTo>
                <a:lnTo>
                  <a:pt x="8869" y="151919"/>
                </a:lnTo>
                <a:lnTo>
                  <a:pt x="6906" y="158826"/>
                </a:lnTo>
                <a:lnTo>
                  <a:pt x="4604" y="165415"/>
                </a:lnTo>
                <a:lnTo>
                  <a:pt x="3069" y="171793"/>
                </a:lnTo>
                <a:lnTo>
                  <a:pt x="2046" y="178029"/>
                </a:lnTo>
                <a:lnTo>
                  <a:pt x="1364" y="184170"/>
                </a:lnTo>
                <a:lnTo>
                  <a:pt x="909" y="189257"/>
                </a:lnTo>
                <a:lnTo>
                  <a:pt x="606" y="193640"/>
                </a:lnTo>
                <a:lnTo>
                  <a:pt x="404" y="197555"/>
                </a:lnTo>
                <a:lnTo>
                  <a:pt x="179" y="207195"/>
                </a:lnTo>
                <a:lnTo>
                  <a:pt x="0" y="250032"/>
                </a:lnTo>
              </a:path>
            </a:pathLst>
          </a:custGeom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SMARTInkAnnotation29"/>
          <p:cNvSpPr/>
          <p:nvPr/>
        </p:nvSpPr>
        <p:spPr>
          <a:xfrm>
            <a:off x="3347416" y="1482338"/>
            <a:ext cx="107264" cy="115954"/>
          </a:xfrm>
          <a:custGeom>
            <a:avLst/>
            <a:gdLst/>
            <a:ahLst/>
            <a:cxnLst/>
            <a:rect l="0" t="0" r="0" b="0"/>
            <a:pathLst>
              <a:path w="107264" h="115954">
                <a:moveTo>
                  <a:pt x="0" y="17849"/>
                </a:moveTo>
                <a:lnTo>
                  <a:pt x="7696" y="10161"/>
                </a:lnTo>
                <a:lnTo>
                  <a:pt x="10097" y="8755"/>
                </a:lnTo>
                <a:lnTo>
                  <a:pt x="18060" y="4547"/>
                </a:lnTo>
                <a:lnTo>
                  <a:pt x="21972" y="3028"/>
                </a:lnTo>
                <a:lnTo>
                  <a:pt x="25573" y="2015"/>
                </a:lnTo>
                <a:lnTo>
                  <a:pt x="28967" y="1340"/>
                </a:lnTo>
                <a:lnTo>
                  <a:pt x="33215" y="890"/>
                </a:lnTo>
                <a:lnTo>
                  <a:pt x="38034" y="590"/>
                </a:lnTo>
                <a:lnTo>
                  <a:pt x="47692" y="257"/>
                </a:lnTo>
                <a:lnTo>
                  <a:pt x="58713" y="69"/>
                </a:lnTo>
                <a:lnTo>
                  <a:pt x="79117" y="0"/>
                </a:lnTo>
                <a:lnTo>
                  <a:pt x="83533" y="989"/>
                </a:lnTo>
                <a:lnTo>
                  <a:pt x="87471" y="2641"/>
                </a:lnTo>
                <a:lnTo>
                  <a:pt x="91088" y="4734"/>
                </a:lnTo>
                <a:lnTo>
                  <a:pt x="93500" y="7121"/>
                </a:lnTo>
                <a:lnTo>
                  <a:pt x="95108" y="9705"/>
                </a:lnTo>
                <a:lnTo>
                  <a:pt x="96180" y="12420"/>
                </a:lnTo>
                <a:lnTo>
                  <a:pt x="96895" y="15222"/>
                </a:lnTo>
                <a:lnTo>
                  <a:pt x="97371" y="18082"/>
                </a:lnTo>
                <a:lnTo>
                  <a:pt x="97688" y="20981"/>
                </a:lnTo>
                <a:lnTo>
                  <a:pt x="97900" y="23906"/>
                </a:lnTo>
                <a:lnTo>
                  <a:pt x="98042" y="26848"/>
                </a:lnTo>
                <a:lnTo>
                  <a:pt x="98136" y="29802"/>
                </a:lnTo>
                <a:lnTo>
                  <a:pt x="97206" y="33755"/>
                </a:lnTo>
                <a:lnTo>
                  <a:pt x="95592" y="38375"/>
                </a:lnTo>
                <a:lnTo>
                  <a:pt x="93523" y="43439"/>
                </a:lnTo>
                <a:lnTo>
                  <a:pt x="91151" y="47808"/>
                </a:lnTo>
                <a:lnTo>
                  <a:pt x="88576" y="51712"/>
                </a:lnTo>
                <a:lnTo>
                  <a:pt x="85866" y="55308"/>
                </a:lnTo>
                <a:lnTo>
                  <a:pt x="83066" y="59689"/>
                </a:lnTo>
                <a:lnTo>
                  <a:pt x="80207" y="64594"/>
                </a:lnTo>
                <a:lnTo>
                  <a:pt x="77307" y="69848"/>
                </a:lnTo>
                <a:lnTo>
                  <a:pt x="74381" y="74344"/>
                </a:lnTo>
                <a:lnTo>
                  <a:pt x="71437" y="78333"/>
                </a:lnTo>
                <a:lnTo>
                  <a:pt x="68481" y="81984"/>
                </a:lnTo>
                <a:lnTo>
                  <a:pt x="66511" y="85410"/>
                </a:lnTo>
                <a:lnTo>
                  <a:pt x="65197" y="88687"/>
                </a:lnTo>
                <a:lnTo>
                  <a:pt x="64321" y="91863"/>
                </a:lnTo>
                <a:lnTo>
                  <a:pt x="62744" y="94974"/>
                </a:lnTo>
                <a:lnTo>
                  <a:pt x="60700" y="98039"/>
                </a:lnTo>
                <a:lnTo>
                  <a:pt x="55027" y="105347"/>
                </a:lnTo>
                <a:lnTo>
                  <a:pt x="54562" y="106939"/>
                </a:lnTo>
                <a:lnTo>
                  <a:pt x="54252" y="108993"/>
                </a:lnTo>
                <a:lnTo>
                  <a:pt x="53754" y="114677"/>
                </a:lnTo>
                <a:lnTo>
                  <a:pt x="54706" y="115143"/>
                </a:lnTo>
                <a:lnTo>
                  <a:pt x="56334" y="115454"/>
                </a:lnTo>
                <a:lnTo>
                  <a:pt x="58413" y="115661"/>
                </a:lnTo>
                <a:lnTo>
                  <a:pt x="60791" y="115800"/>
                </a:lnTo>
                <a:lnTo>
                  <a:pt x="66083" y="115953"/>
                </a:lnTo>
                <a:lnTo>
                  <a:pt x="69878" y="115002"/>
                </a:lnTo>
                <a:lnTo>
                  <a:pt x="74394" y="113376"/>
                </a:lnTo>
                <a:lnTo>
                  <a:pt x="79391" y="111299"/>
                </a:lnTo>
                <a:lnTo>
                  <a:pt x="83716" y="109915"/>
                </a:lnTo>
                <a:lnTo>
                  <a:pt x="87592" y="108992"/>
                </a:lnTo>
                <a:lnTo>
                  <a:pt x="91169" y="108377"/>
                </a:lnTo>
                <a:lnTo>
                  <a:pt x="94548" y="107967"/>
                </a:lnTo>
                <a:lnTo>
                  <a:pt x="97793" y="107693"/>
                </a:lnTo>
                <a:lnTo>
                  <a:pt x="107263" y="107146"/>
                </a:lnTo>
              </a:path>
            </a:pathLst>
          </a:custGeom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SMARTInkAnnotation30"/>
          <p:cNvSpPr/>
          <p:nvPr/>
        </p:nvSpPr>
        <p:spPr>
          <a:xfrm>
            <a:off x="3526187" y="1473398"/>
            <a:ext cx="89387" cy="8931"/>
          </a:xfrm>
          <a:custGeom>
            <a:avLst/>
            <a:gdLst/>
            <a:ahLst/>
            <a:cxnLst/>
            <a:rect l="0" t="0" r="0" b="0"/>
            <a:pathLst>
              <a:path w="89387" h="8931">
                <a:moveTo>
                  <a:pt x="0" y="8930"/>
                </a:moveTo>
                <a:lnTo>
                  <a:pt x="0" y="4190"/>
                </a:lnTo>
                <a:lnTo>
                  <a:pt x="993" y="2793"/>
                </a:lnTo>
                <a:lnTo>
                  <a:pt x="2648" y="1862"/>
                </a:lnTo>
                <a:lnTo>
                  <a:pt x="8570" y="109"/>
                </a:lnTo>
                <a:lnTo>
                  <a:pt x="9686" y="73"/>
                </a:lnTo>
                <a:lnTo>
                  <a:pt x="89386" y="0"/>
                </a:lnTo>
              </a:path>
            </a:pathLst>
          </a:custGeom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SMARTInkAnnotation31"/>
          <p:cNvSpPr/>
          <p:nvPr/>
        </p:nvSpPr>
        <p:spPr>
          <a:xfrm>
            <a:off x="3696020" y="1393031"/>
            <a:ext cx="187711" cy="125017"/>
          </a:xfrm>
          <a:custGeom>
            <a:avLst/>
            <a:gdLst/>
            <a:ahLst/>
            <a:cxnLst/>
            <a:rect l="0" t="0" r="0" b="0"/>
            <a:pathLst>
              <a:path w="187711" h="125017">
                <a:moveTo>
                  <a:pt x="0" y="0"/>
                </a:moveTo>
                <a:lnTo>
                  <a:pt x="21012" y="20991"/>
                </a:lnTo>
                <a:lnTo>
                  <a:pt x="24933" y="23916"/>
                </a:lnTo>
                <a:lnTo>
                  <a:pt x="29533" y="26858"/>
                </a:lnTo>
                <a:lnTo>
                  <a:pt x="34586" y="29812"/>
                </a:lnTo>
                <a:lnTo>
                  <a:pt x="38948" y="33765"/>
                </a:lnTo>
                <a:lnTo>
                  <a:pt x="42849" y="38385"/>
                </a:lnTo>
                <a:lnTo>
                  <a:pt x="46443" y="43450"/>
                </a:lnTo>
                <a:lnTo>
                  <a:pt x="49833" y="47818"/>
                </a:lnTo>
                <a:lnTo>
                  <a:pt x="53085" y="51723"/>
                </a:lnTo>
                <a:lnTo>
                  <a:pt x="56247" y="55318"/>
                </a:lnTo>
                <a:lnTo>
                  <a:pt x="60341" y="58707"/>
                </a:lnTo>
                <a:lnTo>
                  <a:pt x="65056" y="61958"/>
                </a:lnTo>
                <a:lnTo>
                  <a:pt x="70187" y="65118"/>
                </a:lnTo>
                <a:lnTo>
                  <a:pt x="74600" y="68217"/>
                </a:lnTo>
                <a:lnTo>
                  <a:pt x="78536" y="71275"/>
                </a:lnTo>
                <a:lnTo>
                  <a:pt x="82152" y="74306"/>
                </a:lnTo>
                <a:lnTo>
                  <a:pt x="86550" y="77318"/>
                </a:lnTo>
                <a:lnTo>
                  <a:pt x="91468" y="80319"/>
                </a:lnTo>
                <a:lnTo>
                  <a:pt x="96733" y="83312"/>
                </a:lnTo>
                <a:lnTo>
                  <a:pt x="101236" y="86299"/>
                </a:lnTo>
                <a:lnTo>
                  <a:pt x="105231" y="89283"/>
                </a:lnTo>
                <a:lnTo>
                  <a:pt x="108888" y="92264"/>
                </a:lnTo>
                <a:lnTo>
                  <a:pt x="113312" y="95244"/>
                </a:lnTo>
                <a:lnTo>
                  <a:pt x="118248" y="98223"/>
                </a:lnTo>
                <a:lnTo>
                  <a:pt x="123525" y="101201"/>
                </a:lnTo>
                <a:lnTo>
                  <a:pt x="129029" y="103186"/>
                </a:lnTo>
                <a:lnTo>
                  <a:pt x="134685" y="104509"/>
                </a:lnTo>
                <a:lnTo>
                  <a:pt x="140442" y="105392"/>
                </a:lnTo>
                <a:lnTo>
                  <a:pt x="146266" y="106972"/>
                </a:lnTo>
                <a:lnTo>
                  <a:pt x="152135" y="109018"/>
                </a:lnTo>
                <a:lnTo>
                  <a:pt x="158034" y="111374"/>
                </a:lnTo>
                <a:lnTo>
                  <a:pt x="162960" y="112945"/>
                </a:lnTo>
                <a:lnTo>
                  <a:pt x="167237" y="113992"/>
                </a:lnTo>
                <a:lnTo>
                  <a:pt x="171082" y="114690"/>
                </a:lnTo>
                <a:lnTo>
                  <a:pt x="174638" y="116147"/>
                </a:lnTo>
                <a:lnTo>
                  <a:pt x="178002" y="118111"/>
                </a:lnTo>
                <a:lnTo>
                  <a:pt x="187710" y="125016"/>
                </a:lnTo>
              </a:path>
            </a:pathLst>
          </a:custGeom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SMARTInkAnnotation32"/>
          <p:cNvSpPr/>
          <p:nvPr/>
        </p:nvSpPr>
        <p:spPr>
          <a:xfrm>
            <a:off x="3803283" y="1366242"/>
            <a:ext cx="71509" cy="187525"/>
          </a:xfrm>
          <a:custGeom>
            <a:avLst/>
            <a:gdLst/>
            <a:ahLst/>
            <a:cxnLst/>
            <a:rect l="0" t="0" r="0" b="0"/>
            <a:pathLst>
              <a:path w="71509" h="187525">
                <a:moveTo>
                  <a:pt x="71508" y="0"/>
                </a:moveTo>
                <a:lnTo>
                  <a:pt x="71508" y="4741"/>
                </a:lnTo>
                <a:lnTo>
                  <a:pt x="70515" y="8121"/>
                </a:lnTo>
                <a:lnTo>
                  <a:pt x="68860" y="12360"/>
                </a:lnTo>
                <a:lnTo>
                  <a:pt x="66763" y="17169"/>
                </a:lnTo>
                <a:lnTo>
                  <a:pt x="65365" y="21368"/>
                </a:lnTo>
                <a:lnTo>
                  <a:pt x="64433" y="25160"/>
                </a:lnTo>
                <a:lnTo>
                  <a:pt x="63812" y="28679"/>
                </a:lnTo>
                <a:lnTo>
                  <a:pt x="61411" y="33010"/>
                </a:lnTo>
                <a:lnTo>
                  <a:pt x="57825" y="37882"/>
                </a:lnTo>
                <a:lnTo>
                  <a:pt x="53447" y="43114"/>
                </a:lnTo>
                <a:lnTo>
                  <a:pt x="49536" y="48587"/>
                </a:lnTo>
                <a:lnTo>
                  <a:pt x="45935" y="54219"/>
                </a:lnTo>
                <a:lnTo>
                  <a:pt x="42541" y="59959"/>
                </a:lnTo>
                <a:lnTo>
                  <a:pt x="39286" y="65769"/>
                </a:lnTo>
                <a:lnTo>
                  <a:pt x="33020" y="77517"/>
                </a:lnTo>
                <a:lnTo>
                  <a:pt x="14919" y="113121"/>
                </a:lnTo>
                <a:lnTo>
                  <a:pt x="12926" y="119070"/>
                </a:lnTo>
                <a:lnTo>
                  <a:pt x="11597" y="125021"/>
                </a:lnTo>
                <a:lnTo>
                  <a:pt x="10711" y="130972"/>
                </a:lnTo>
                <a:lnTo>
                  <a:pt x="9127" y="135932"/>
                </a:lnTo>
                <a:lnTo>
                  <a:pt x="7077" y="140231"/>
                </a:lnTo>
                <a:lnTo>
                  <a:pt x="4718" y="144089"/>
                </a:lnTo>
                <a:lnTo>
                  <a:pt x="3145" y="148645"/>
                </a:lnTo>
                <a:lnTo>
                  <a:pt x="2097" y="153667"/>
                </a:lnTo>
                <a:lnTo>
                  <a:pt x="1398" y="158999"/>
                </a:lnTo>
                <a:lnTo>
                  <a:pt x="932" y="163547"/>
                </a:lnTo>
                <a:lnTo>
                  <a:pt x="621" y="167570"/>
                </a:lnTo>
                <a:lnTo>
                  <a:pt x="414" y="171245"/>
                </a:lnTo>
                <a:lnTo>
                  <a:pt x="184" y="177974"/>
                </a:lnTo>
                <a:lnTo>
                  <a:pt x="0" y="187524"/>
                </a:lnTo>
              </a:path>
            </a:pathLst>
          </a:custGeom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SMARTInkAnnotation33"/>
          <p:cNvSpPr/>
          <p:nvPr/>
        </p:nvSpPr>
        <p:spPr>
          <a:xfrm>
            <a:off x="3946300" y="1437680"/>
            <a:ext cx="8939" cy="125016"/>
          </a:xfrm>
          <a:custGeom>
            <a:avLst/>
            <a:gdLst/>
            <a:ahLst/>
            <a:cxnLst/>
            <a:rect l="0" t="0" r="0" b="0"/>
            <a:pathLst>
              <a:path w="8939" h="125016">
                <a:moveTo>
                  <a:pt x="8938" y="0"/>
                </a:moveTo>
                <a:lnTo>
                  <a:pt x="8938" y="81705"/>
                </a:lnTo>
                <a:lnTo>
                  <a:pt x="7945" y="86220"/>
                </a:lnTo>
                <a:lnTo>
                  <a:pt x="6290" y="91214"/>
                </a:lnTo>
                <a:lnTo>
                  <a:pt x="4193" y="96528"/>
                </a:lnTo>
                <a:lnTo>
                  <a:pt x="2795" y="101063"/>
                </a:lnTo>
                <a:lnTo>
                  <a:pt x="1864" y="105078"/>
                </a:lnTo>
                <a:lnTo>
                  <a:pt x="1242" y="108747"/>
                </a:lnTo>
                <a:lnTo>
                  <a:pt x="828" y="112185"/>
                </a:lnTo>
                <a:lnTo>
                  <a:pt x="552" y="115470"/>
                </a:lnTo>
                <a:lnTo>
                  <a:pt x="0" y="125015"/>
                </a:lnTo>
              </a:path>
            </a:pathLst>
          </a:custGeom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SMARTInkAnnotation34"/>
          <p:cNvSpPr/>
          <p:nvPr/>
        </p:nvSpPr>
        <p:spPr>
          <a:xfrm>
            <a:off x="3955238" y="1276945"/>
            <a:ext cx="231834" cy="348259"/>
          </a:xfrm>
          <a:custGeom>
            <a:avLst/>
            <a:gdLst/>
            <a:ahLst/>
            <a:cxnLst/>
            <a:rect l="0" t="0" r="0" b="0"/>
            <a:pathLst>
              <a:path w="231834" h="348259">
                <a:moveTo>
                  <a:pt x="0" y="0"/>
                </a:moveTo>
                <a:lnTo>
                  <a:pt x="4745" y="4741"/>
                </a:lnTo>
                <a:lnTo>
                  <a:pt x="7137" y="6137"/>
                </a:lnTo>
                <a:lnTo>
                  <a:pt x="12442" y="7689"/>
                </a:lnTo>
                <a:lnTo>
                  <a:pt x="15247" y="10087"/>
                </a:lnTo>
                <a:lnTo>
                  <a:pt x="21012" y="18043"/>
                </a:lnTo>
                <a:lnTo>
                  <a:pt x="25926" y="22943"/>
                </a:lnTo>
                <a:lnTo>
                  <a:pt x="32182" y="28194"/>
                </a:lnTo>
                <a:lnTo>
                  <a:pt x="39332" y="33679"/>
                </a:lnTo>
                <a:lnTo>
                  <a:pt x="47078" y="39320"/>
                </a:lnTo>
                <a:lnTo>
                  <a:pt x="63630" y="50879"/>
                </a:lnTo>
                <a:lnTo>
                  <a:pt x="143045" y="104187"/>
                </a:lnTo>
                <a:lnTo>
                  <a:pt x="150981" y="111130"/>
                </a:lnTo>
                <a:lnTo>
                  <a:pt x="158258" y="118735"/>
                </a:lnTo>
                <a:lnTo>
                  <a:pt x="165096" y="126782"/>
                </a:lnTo>
                <a:lnTo>
                  <a:pt x="171641" y="134131"/>
                </a:lnTo>
                <a:lnTo>
                  <a:pt x="184210" y="147588"/>
                </a:lnTo>
                <a:lnTo>
                  <a:pt x="202454" y="166320"/>
                </a:lnTo>
                <a:lnTo>
                  <a:pt x="207471" y="172396"/>
                </a:lnTo>
                <a:lnTo>
                  <a:pt x="211809" y="178431"/>
                </a:lnTo>
                <a:lnTo>
                  <a:pt x="215694" y="184438"/>
                </a:lnTo>
                <a:lnTo>
                  <a:pt x="219277" y="191420"/>
                </a:lnTo>
                <a:lnTo>
                  <a:pt x="222659" y="199051"/>
                </a:lnTo>
                <a:lnTo>
                  <a:pt x="225907" y="207115"/>
                </a:lnTo>
                <a:lnTo>
                  <a:pt x="228073" y="214475"/>
                </a:lnTo>
                <a:lnTo>
                  <a:pt x="229516" y="221366"/>
                </a:lnTo>
                <a:lnTo>
                  <a:pt x="230479" y="227945"/>
                </a:lnTo>
                <a:lnTo>
                  <a:pt x="231120" y="234315"/>
                </a:lnTo>
                <a:lnTo>
                  <a:pt x="231548" y="240546"/>
                </a:lnTo>
                <a:lnTo>
                  <a:pt x="231833" y="246684"/>
                </a:lnTo>
                <a:lnTo>
                  <a:pt x="231030" y="252761"/>
                </a:lnTo>
                <a:lnTo>
                  <a:pt x="229501" y="258796"/>
                </a:lnTo>
                <a:lnTo>
                  <a:pt x="227489" y="264805"/>
                </a:lnTo>
                <a:lnTo>
                  <a:pt x="226147" y="270794"/>
                </a:lnTo>
                <a:lnTo>
                  <a:pt x="225253" y="276772"/>
                </a:lnTo>
                <a:lnTo>
                  <a:pt x="224657" y="282741"/>
                </a:lnTo>
                <a:lnTo>
                  <a:pt x="222273" y="288705"/>
                </a:lnTo>
                <a:lnTo>
                  <a:pt x="218697" y="294666"/>
                </a:lnTo>
                <a:lnTo>
                  <a:pt x="214327" y="300623"/>
                </a:lnTo>
                <a:lnTo>
                  <a:pt x="210421" y="306580"/>
                </a:lnTo>
                <a:lnTo>
                  <a:pt x="206824" y="312535"/>
                </a:lnTo>
                <a:lnTo>
                  <a:pt x="203432" y="318490"/>
                </a:lnTo>
                <a:lnTo>
                  <a:pt x="197015" y="327751"/>
                </a:lnTo>
                <a:lnTo>
                  <a:pt x="193913" y="331611"/>
                </a:lnTo>
                <a:lnTo>
                  <a:pt x="189859" y="334183"/>
                </a:lnTo>
                <a:lnTo>
                  <a:pt x="185170" y="335898"/>
                </a:lnTo>
                <a:lnTo>
                  <a:pt x="180058" y="337041"/>
                </a:lnTo>
                <a:lnTo>
                  <a:pt x="175657" y="338796"/>
                </a:lnTo>
                <a:lnTo>
                  <a:pt x="171729" y="340958"/>
                </a:lnTo>
                <a:lnTo>
                  <a:pt x="168118" y="343391"/>
                </a:lnTo>
                <a:lnTo>
                  <a:pt x="161456" y="346095"/>
                </a:lnTo>
                <a:lnTo>
                  <a:pt x="151956" y="348258"/>
                </a:lnTo>
              </a:path>
            </a:pathLst>
          </a:custGeom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SMARTInkAnnotation35"/>
          <p:cNvSpPr/>
          <p:nvPr/>
        </p:nvSpPr>
        <p:spPr>
          <a:xfrm>
            <a:off x="4196580" y="1245084"/>
            <a:ext cx="169834" cy="174737"/>
          </a:xfrm>
          <a:custGeom>
            <a:avLst/>
            <a:gdLst/>
            <a:ahLst/>
            <a:cxnLst/>
            <a:rect l="0" t="0" r="0" b="0"/>
            <a:pathLst>
              <a:path w="169834" h="174737">
                <a:moveTo>
                  <a:pt x="0" y="14002"/>
                </a:moveTo>
                <a:lnTo>
                  <a:pt x="4745" y="14002"/>
                </a:lnTo>
                <a:lnTo>
                  <a:pt x="6143" y="13010"/>
                </a:lnTo>
                <a:lnTo>
                  <a:pt x="7075" y="11356"/>
                </a:lnTo>
                <a:lnTo>
                  <a:pt x="7696" y="9261"/>
                </a:lnTo>
                <a:lnTo>
                  <a:pt x="9103" y="7865"/>
                </a:lnTo>
                <a:lnTo>
                  <a:pt x="11035" y="6934"/>
                </a:lnTo>
                <a:lnTo>
                  <a:pt x="13316" y="6313"/>
                </a:lnTo>
                <a:lnTo>
                  <a:pt x="16823" y="5900"/>
                </a:lnTo>
                <a:lnTo>
                  <a:pt x="21147" y="5624"/>
                </a:lnTo>
                <a:lnTo>
                  <a:pt x="26016" y="5440"/>
                </a:lnTo>
                <a:lnTo>
                  <a:pt x="31248" y="4325"/>
                </a:lnTo>
                <a:lnTo>
                  <a:pt x="36723" y="2590"/>
                </a:lnTo>
                <a:lnTo>
                  <a:pt x="42359" y="441"/>
                </a:lnTo>
                <a:lnTo>
                  <a:pt x="47109" y="0"/>
                </a:lnTo>
                <a:lnTo>
                  <a:pt x="51270" y="699"/>
                </a:lnTo>
                <a:lnTo>
                  <a:pt x="55036" y="2156"/>
                </a:lnTo>
                <a:lnTo>
                  <a:pt x="59534" y="3128"/>
                </a:lnTo>
                <a:lnTo>
                  <a:pt x="64519" y="3776"/>
                </a:lnTo>
                <a:lnTo>
                  <a:pt x="69829" y="4208"/>
                </a:lnTo>
                <a:lnTo>
                  <a:pt x="75354" y="5488"/>
                </a:lnTo>
                <a:lnTo>
                  <a:pt x="81024" y="7334"/>
                </a:lnTo>
                <a:lnTo>
                  <a:pt x="86791" y="9557"/>
                </a:lnTo>
                <a:lnTo>
                  <a:pt x="92622" y="13023"/>
                </a:lnTo>
                <a:lnTo>
                  <a:pt x="98495" y="17318"/>
                </a:lnTo>
                <a:lnTo>
                  <a:pt x="104397" y="22166"/>
                </a:lnTo>
                <a:lnTo>
                  <a:pt x="109325" y="26390"/>
                </a:lnTo>
                <a:lnTo>
                  <a:pt x="113603" y="30198"/>
                </a:lnTo>
                <a:lnTo>
                  <a:pt x="117449" y="33729"/>
                </a:lnTo>
                <a:lnTo>
                  <a:pt x="121999" y="39060"/>
                </a:lnTo>
                <a:lnTo>
                  <a:pt x="127018" y="45590"/>
                </a:lnTo>
                <a:lnTo>
                  <a:pt x="132351" y="52920"/>
                </a:lnTo>
                <a:lnTo>
                  <a:pt x="136900" y="59791"/>
                </a:lnTo>
                <a:lnTo>
                  <a:pt x="140925" y="66356"/>
                </a:lnTo>
                <a:lnTo>
                  <a:pt x="144602" y="72717"/>
                </a:lnTo>
                <a:lnTo>
                  <a:pt x="147053" y="78942"/>
                </a:lnTo>
                <a:lnTo>
                  <a:pt x="148687" y="85077"/>
                </a:lnTo>
                <a:lnTo>
                  <a:pt x="149776" y="91151"/>
                </a:lnTo>
                <a:lnTo>
                  <a:pt x="150503" y="97185"/>
                </a:lnTo>
                <a:lnTo>
                  <a:pt x="150987" y="103191"/>
                </a:lnTo>
                <a:lnTo>
                  <a:pt x="151310" y="109180"/>
                </a:lnTo>
                <a:lnTo>
                  <a:pt x="151668" y="121126"/>
                </a:lnTo>
                <a:lnTo>
                  <a:pt x="151764" y="127090"/>
                </a:lnTo>
                <a:lnTo>
                  <a:pt x="149842" y="132058"/>
                </a:lnTo>
                <a:lnTo>
                  <a:pt x="146574" y="136362"/>
                </a:lnTo>
                <a:lnTo>
                  <a:pt x="142408" y="140224"/>
                </a:lnTo>
                <a:lnTo>
                  <a:pt x="138638" y="144783"/>
                </a:lnTo>
                <a:lnTo>
                  <a:pt x="135132" y="149806"/>
                </a:lnTo>
                <a:lnTo>
                  <a:pt x="131802" y="155140"/>
                </a:lnTo>
                <a:lnTo>
                  <a:pt x="127594" y="159688"/>
                </a:lnTo>
                <a:lnTo>
                  <a:pt x="122803" y="163712"/>
                </a:lnTo>
                <a:lnTo>
                  <a:pt x="117623" y="167387"/>
                </a:lnTo>
                <a:lnTo>
                  <a:pt x="112183" y="169837"/>
                </a:lnTo>
                <a:lnTo>
                  <a:pt x="106571" y="171470"/>
                </a:lnTo>
                <a:lnTo>
                  <a:pt x="100842" y="172559"/>
                </a:lnTo>
                <a:lnTo>
                  <a:pt x="95037" y="173284"/>
                </a:lnTo>
                <a:lnTo>
                  <a:pt x="89180" y="173769"/>
                </a:lnTo>
                <a:lnTo>
                  <a:pt x="78370" y="174306"/>
                </a:lnTo>
                <a:lnTo>
                  <a:pt x="70254" y="174545"/>
                </a:lnTo>
                <a:lnTo>
                  <a:pt x="43107" y="174720"/>
                </a:lnTo>
                <a:lnTo>
                  <a:pt x="39663" y="173733"/>
                </a:lnTo>
                <a:lnTo>
                  <a:pt x="36374" y="172083"/>
                </a:lnTo>
                <a:lnTo>
                  <a:pt x="33188" y="169991"/>
                </a:lnTo>
                <a:lnTo>
                  <a:pt x="30071" y="166612"/>
                </a:lnTo>
                <a:lnTo>
                  <a:pt x="26999" y="162375"/>
                </a:lnTo>
                <a:lnTo>
                  <a:pt x="23959" y="157566"/>
                </a:lnTo>
                <a:lnTo>
                  <a:pt x="21931" y="153367"/>
                </a:lnTo>
                <a:lnTo>
                  <a:pt x="20580" y="149576"/>
                </a:lnTo>
                <a:lnTo>
                  <a:pt x="19679" y="146057"/>
                </a:lnTo>
                <a:lnTo>
                  <a:pt x="18085" y="142718"/>
                </a:lnTo>
                <a:lnTo>
                  <a:pt x="16030" y="139500"/>
                </a:lnTo>
                <a:lnTo>
                  <a:pt x="13666" y="136363"/>
                </a:lnTo>
                <a:lnTo>
                  <a:pt x="12090" y="133279"/>
                </a:lnTo>
                <a:lnTo>
                  <a:pt x="11039" y="130231"/>
                </a:lnTo>
                <a:lnTo>
                  <a:pt x="10339" y="127207"/>
                </a:lnTo>
                <a:lnTo>
                  <a:pt x="9872" y="124198"/>
                </a:lnTo>
                <a:lnTo>
                  <a:pt x="9561" y="121201"/>
                </a:lnTo>
                <a:lnTo>
                  <a:pt x="9354" y="118210"/>
                </a:lnTo>
                <a:lnTo>
                  <a:pt x="10208" y="116216"/>
                </a:lnTo>
                <a:lnTo>
                  <a:pt x="11772" y="114887"/>
                </a:lnTo>
                <a:lnTo>
                  <a:pt x="13807" y="114001"/>
                </a:lnTo>
                <a:lnTo>
                  <a:pt x="18716" y="110370"/>
                </a:lnTo>
                <a:lnTo>
                  <a:pt x="21416" y="108013"/>
                </a:lnTo>
                <a:lnTo>
                  <a:pt x="24209" y="106442"/>
                </a:lnTo>
                <a:lnTo>
                  <a:pt x="27064" y="105394"/>
                </a:lnTo>
                <a:lnTo>
                  <a:pt x="29961" y="104696"/>
                </a:lnTo>
                <a:lnTo>
                  <a:pt x="33878" y="103238"/>
                </a:lnTo>
                <a:lnTo>
                  <a:pt x="38476" y="101274"/>
                </a:lnTo>
                <a:lnTo>
                  <a:pt x="43528" y="98972"/>
                </a:lnTo>
                <a:lnTo>
                  <a:pt x="47889" y="97438"/>
                </a:lnTo>
                <a:lnTo>
                  <a:pt x="51789" y="96415"/>
                </a:lnTo>
                <a:lnTo>
                  <a:pt x="55383" y="95733"/>
                </a:lnTo>
                <a:lnTo>
                  <a:pt x="59764" y="96271"/>
                </a:lnTo>
                <a:lnTo>
                  <a:pt x="64673" y="97621"/>
                </a:lnTo>
                <a:lnTo>
                  <a:pt x="69931" y="99514"/>
                </a:lnTo>
                <a:lnTo>
                  <a:pt x="74429" y="100775"/>
                </a:lnTo>
                <a:lnTo>
                  <a:pt x="78421" y="101616"/>
                </a:lnTo>
                <a:lnTo>
                  <a:pt x="82076" y="102177"/>
                </a:lnTo>
                <a:lnTo>
                  <a:pt x="85506" y="102551"/>
                </a:lnTo>
                <a:lnTo>
                  <a:pt x="88785" y="102800"/>
                </a:lnTo>
                <a:lnTo>
                  <a:pt x="91965" y="102966"/>
                </a:lnTo>
                <a:lnTo>
                  <a:pt x="95078" y="104070"/>
                </a:lnTo>
                <a:lnTo>
                  <a:pt x="98146" y="105797"/>
                </a:lnTo>
                <a:lnTo>
                  <a:pt x="105462" y="110958"/>
                </a:lnTo>
                <a:lnTo>
                  <a:pt x="109111" y="114310"/>
                </a:lnTo>
                <a:lnTo>
                  <a:pt x="119546" y="124546"/>
                </a:lnTo>
                <a:lnTo>
                  <a:pt x="154938" y="159857"/>
                </a:lnTo>
                <a:lnTo>
                  <a:pt x="156923" y="162832"/>
                </a:lnTo>
                <a:lnTo>
                  <a:pt x="158246" y="165808"/>
                </a:lnTo>
                <a:lnTo>
                  <a:pt x="159129" y="168784"/>
                </a:lnTo>
                <a:lnTo>
                  <a:pt x="160711" y="170768"/>
                </a:lnTo>
                <a:lnTo>
                  <a:pt x="162759" y="172091"/>
                </a:lnTo>
                <a:lnTo>
                  <a:pt x="169833" y="174736"/>
                </a:lnTo>
              </a:path>
            </a:pathLst>
          </a:custGeom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SMARTInkAnnotation36"/>
          <p:cNvSpPr/>
          <p:nvPr/>
        </p:nvSpPr>
        <p:spPr>
          <a:xfrm>
            <a:off x="4536246" y="1321594"/>
            <a:ext cx="17854" cy="205384"/>
          </a:xfrm>
          <a:custGeom>
            <a:avLst/>
            <a:gdLst/>
            <a:ahLst/>
            <a:cxnLst/>
            <a:rect l="0" t="0" r="0" b="0"/>
            <a:pathLst>
              <a:path w="17854" h="205384">
                <a:moveTo>
                  <a:pt x="8938" y="0"/>
                </a:moveTo>
                <a:lnTo>
                  <a:pt x="8938" y="4740"/>
                </a:lnTo>
                <a:lnTo>
                  <a:pt x="9932" y="7129"/>
                </a:lnTo>
                <a:lnTo>
                  <a:pt x="11586" y="9713"/>
                </a:lnTo>
                <a:lnTo>
                  <a:pt x="13683" y="12429"/>
                </a:lnTo>
                <a:lnTo>
                  <a:pt x="15081" y="15231"/>
                </a:lnTo>
                <a:lnTo>
                  <a:pt x="16013" y="18091"/>
                </a:lnTo>
                <a:lnTo>
                  <a:pt x="16634" y="20990"/>
                </a:lnTo>
                <a:lnTo>
                  <a:pt x="16055" y="24908"/>
                </a:lnTo>
                <a:lnTo>
                  <a:pt x="14676" y="29503"/>
                </a:lnTo>
                <a:lnTo>
                  <a:pt x="12763" y="34552"/>
                </a:lnTo>
                <a:lnTo>
                  <a:pt x="12482" y="38909"/>
                </a:lnTo>
                <a:lnTo>
                  <a:pt x="13286" y="42807"/>
                </a:lnTo>
                <a:lnTo>
                  <a:pt x="14817" y="46397"/>
                </a:lnTo>
                <a:lnTo>
                  <a:pt x="15837" y="50775"/>
                </a:lnTo>
                <a:lnTo>
                  <a:pt x="16517" y="55678"/>
                </a:lnTo>
                <a:lnTo>
                  <a:pt x="16970" y="60931"/>
                </a:lnTo>
                <a:lnTo>
                  <a:pt x="17272" y="66417"/>
                </a:lnTo>
                <a:lnTo>
                  <a:pt x="17608" y="77805"/>
                </a:lnTo>
                <a:lnTo>
                  <a:pt x="17824" y="95148"/>
                </a:lnTo>
                <a:lnTo>
                  <a:pt x="17853" y="105457"/>
                </a:lnTo>
                <a:lnTo>
                  <a:pt x="16868" y="110984"/>
                </a:lnTo>
                <a:lnTo>
                  <a:pt x="15218" y="116654"/>
                </a:lnTo>
                <a:lnTo>
                  <a:pt x="13124" y="122417"/>
                </a:lnTo>
                <a:lnTo>
                  <a:pt x="11729" y="127252"/>
                </a:lnTo>
                <a:lnTo>
                  <a:pt x="10799" y="131468"/>
                </a:lnTo>
                <a:lnTo>
                  <a:pt x="10179" y="135270"/>
                </a:lnTo>
                <a:lnTo>
                  <a:pt x="9765" y="138797"/>
                </a:lnTo>
                <a:lnTo>
                  <a:pt x="9490" y="142140"/>
                </a:lnTo>
                <a:lnTo>
                  <a:pt x="9306" y="145362"/>
                </a:lnTo>
                <a:lnTo>
                  <a:pt x="9101" y="154233"/>
                </a:lnTo>
                <a:lnTo>
                  <a:pt x="8971" y="171356"/>
                </a:lnTo>
                <a:lnTo>
                  <a:pt x="7967" y="174761"/>
                </a:lnTo>
                <a:lnTo>
                  <a:pt x="6304" y="178023"/>
                </a:lnTo>
                <a:lnTo>
                  <a:pt x="4202" y="181189"/>
                </a:lnTo>
                <a:lnTo>
                  <a:pt x="2802" y="184293"/>
                </a:lnTo>
                <a:lnTo>
                  <a:pt x="1868" y="187354"/>
                </a:lnTo>
                <a:lnTo>
                  <a:pt x="1245" y="190387"/>
                </a:lnTo>
                <a:lnTo>
                  <a:pt x="830" y="193401"/>
                </a:lnTo>
                <a:lnTo>
                  <a:pt x="553" y="196403"/>
                </a:lnTo>
                <a:lnTo>
                  <a:pt x="0" y="205383"/>
                </a:lnTo>
              </a:path>
            </a:pathLst>
          </a:custGeom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SMARTInkAnnotation37"/>
          <p:cNvSpPr/>
          <p:nvPr/>
        </p:nvSpPr>
        <p:spPr>
          <a:xfrm>
            <a:off x="4491553" y="1393031"/>
            <a:ext cx="125141" cy="35720"/>
          </a:xfrm>
          <a:custGeom>
            <a:avLst/>
            <a:gdLst/>
            <a:ahLst/>
            <a:cxnLst/>
            <a:rect l="0" t="0" r="0" b="0"/>
            <a:pathLst>
              <a:path w="125141" h="35720">
                <a:moveTo>
                  <a:pt x="0" y="35719"/>
                </a:moveTo>
                <a:lnTo>
                  <a:pt x="0" y="30978"/>
                </a:lnTo>
                <a:lnTo>
                  <a:pt x="993" y="29582"/>
                </a:lnTo>
                <a:lnTo>
                  <a:pt x="2648" y="28651"/>
                </a:lnTo>
                <a:lnTo>
                  <a:pt x="4745" y="28031"/>
                </a:lnTo>
                <a:lnTo>
                  <a:pt x="7136" y="27617"/>
                </a:lnTo>
                <a:lnTo>
                  <a:pt x="9723" y="27341"/>
                </a:lnTo>
                <a:lnTo>
                  <a:pt x="12441" y="27157"/>
                </a:lnTo>
                <a:lnTo>
                  <a:pt x="16239" y="27034"/>
                </a:lnTo>
                <a:lnTo>
                  <a:pt x="25757" y="26898"/>
                </a:lnTo>
                <a:lnTo>
                  <a:pt x="31075" y="25870"/>
                </a:lnTo>
                <a:lnTo>
                  <a:pt x="36608" y="24192"/>
                </a:lnTo>
                <a:lnTo>
                  <a:pt x="42282" y="22081"/>
                </a:lnTo>
                <a:lnTo>
                  <a:pt x="47058" y="20674"/>
                </a:lnTo>
                <a:lnTo>
                  <a:pt x="51236" y="19736"/>
                </a:lnTo>
                <a:lnTo>
                  <a:pt x="55014" y="19110"/>
                </a:lnTo>
                <a:lnTo>
                  <a:pt x="59519" y="17701"/>
                </a:lnTo>
                <a:lnTo>
                  <a:pt x="64509" y="15770"/>
                </a:lnTo>
                <a:lnTo>
                  <a:pt x="69822" y="13490"/>
                </a:lnTo>
                <a:lnTo>
                  <a:pt x="75350" y="11970"/>
                </a:lnTo>
                <a:lnTo>
                  <a:pt x="81022" y="10957"/>
                </a:lnTo>
                <a:lnTo>
                  <a:pt x="86789" y="10281"/>
                </a:lnTo>
                <a:lnTo>
                  <a:pt x="91627" y="8838"/>
                </a:lnTo>
                <a:lnTo>
                  <a:pt x="95846" y="6885"/>
                </a:lnTo>
                <a:lnTo>
                  <a:pt x="99652" y="4590"/>
                </a:lnTo>
                <a:lnTo>
                  <a:pt x="103182" y="3060"/>
                </a:lnTo>
                <a:lnTo>
                  <a:pt x="106528" y="2040"/>
                </a:lnTo>
                <a:lnTo>
                  <a:pt x="109753" y="1360"/>
                </a:lnTo>
                <a:lnTo>
                  <a:pt x="112896" y="907"/>
                </a:lnTo>
                <a:lnTo>
                  <a:pt x="115984" y="605"/>
                </a:lnTo>
                <a:lnTo>
                  <a:pt x="125140" y="0"/>
                </a:lnTo>
              </a:path>
            </a:pathLst>
          </a:custGeom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SMARTInkAnnotation38"/>
          <p:cNvSpPr/>
          <p:nvPr/>
        </p:nvSpPr>
        <p:spPr>
          <a:xfrm>
            <a:off x="4724512" y="1250156"/>
            <a:ext cx="88830" cy="303611"/>
          </a:xfrm>
          <a:custGeom>
            <a:avLst/>
            <a:gdLst/>
            <a:ahLst/>
            <a:cxnLst/>
            <a:rect l="0" t="0" r="0" b="0"/>
            <a:pathLst>
              <a:path w="88830" h="303611">
                <a:moveTo>
                  <a:pt x="88829" y="0"/>
                </a:moveTo>
                <a:lnTo>
                  <a:pt x="88829" y="4741"/>
                </a:lnTo>
                <a:lnTo>
                  <a:pt x="87837" y="7129"/>
                </a:lnTo>
                <a:lnTo>
                  <a:pt x="86181" y="9714"/>
                </a:lnTo>
                <a:lnTo>
                  <a:pt x="84084" y="12429"/>
                </a:lnTo>
                <a:lnTo>
                  <a:pt x="82686" y="15231"/>
                </a:lnTo>
                <a:lnTo>
                  <a:pt x="81133" y="20991"/>
                </a:lnTo>
                <a:lnTo>
                  <a:pt x="79726" y="24908"/>
                </a:lnTo>
                <a:lnTo>
                  <a:pt x="77794" y="29504"/>
                </a:lnTo>
                <a:lnTo>
                  <a:pt x="75514" y="34552"/>
                </a:lnTo>
                <a:lnTo>
                  <a:pt x="72006" y="39902"/>
                </a:lnTo>
                <a:lnTo>
                  <a:pt x="67683" y="45453"/>
                </a:lnTo>
                <a:lnTo>
                  <a:pt x="62813" y="51138"/>
                </a:lnTo>
                <a:lnTo>
                  <a:pt x="58574" y="57905"/>
                </a:lnTo>
                <a:lnTo>
                  <a:pt x="54755" y="65392"/>
                </a:lnTo>
                <a:lnTo>
                  <a:pt x="47863" y="80657"/>
                </a:lnTo>
                <a:lnTo>
                  <a:pt x="41489" y="94056"/>
                </a:lnTo>
                <a:lnTo>
                  <a:pt x="37405" y="101399"/>
                </a:lnTo>
                <a:lnTo>
                  <a:pt x="32697" y="109272"/>
                </a:lnTo>
                <a:lnTo>
                  <a:pt x="27572" y="117496"/>
                </a:lnTo>
                <a:lnTo>
                  <a:pt x="23161" y="124964"/>
                </a:lnTo>
                <a:lnTo>
                  <a:pt x="19228" y="131926"/>
                </a:lnTo>
                <a:lnTo>
                  <a:pt x="12209" y="144954"/>
                </a:lnTo>
                <a:lnTo>
                  <a:pt x="5780" y="157359"/>
                </a:lnTo>
                <a:lnTo>
                  <a:pt x="3668" y="164437"/>
                </a:lnTo>
                <a:lnTo>
                  <a:pt x="2260" y="172133"/>
                </a:lnTo>
                <a:lnTo>
                  <a:pt x="1321" y="180240"/>
                </a:lnTo>
                <a:lnTo>
                  <a:pt x="695" y="187629"/>
                </a:lnTo>
                <a:lnTo>
                  <a:pt x="278" y="194539"/>
                </a:lnTo>
                <a:lnTo>
                  <a:pt x="0" y="201130"/>
                </a:lnTo>
                <a:lnTo>
                  <a:pt x="808" y="207509"/>
                </a:lnTo>
                <a:lnTo>
                  <a:pt x="2340" y="213745"/>
                </a:lnTo>
                <a:lnTo>
                  <a:pt x="4354" y="219888"/>
                </a:lnTo>
                <a:lnTo>
                  <a:pt x="6690" y="225967"/>
                </a:lnTo>
                <a:lnTo>
                  <a:pt x="9240" y="232004"/>
                </a:lnTo>
                <a:lnTo>
                  <a:pt x="11934" y="238013"/>
                </a:lnTo>
                <a:lnTo>
                  <a:pt x="17575" y="249982"/>
                </a:lnTo>
                <a:lnTo>
                  <a:pt x="29289" y="273834"/>
                </a:lnTo>
                <a:lnTo>
                  <a:pt x="33245" y="278798"/>
                </a:lnTo>
                <a:lnTo>
                  <a:pt x="37869" y="283100"/>
                </a:lnTo>
                <a:lnTo>
                  <a:pt x="42937" y="286960"/>
                </a:lnTo>
                <a:lnTo>
                  <a:pt x="48303" y="290526"/>
                </a:lnTo>
                <a:lnTo>
                  <a:pt x="53866" y="293895"/>
                </a:lnTo>
                <a:lnTo>
                  <a:pt x="59562" y="297133"/>
                </a:lnTo>
                <a:lnTo>
                  <a:pt x="64352" y="299292"/>
                </a:lnTo>
                <a:lnTo>
                  <a:pt x="68538" y="300731"/>
                </a:lnTo>
                <a:lnTo>
                  <a:pt x="79890" y="303610"/>
                </a:lnTo>
              </a:path>
            </a:pathLst>
          </a:custGeom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SMARTInkAnnotation39"/>
          <p:cNvSpPr/>
          <p:nvPr/>
        </p:nvSpPr>
        <p:spPr>
          <a:xfrm>
            <a:off x="4947421" y="1312664"/>
            <a:ext cx="134033" cy="241103"/>
          </a:xfrm>
          <a:custGeom>
            <a:avLst/>
            <a:gdLst/>
            <a:ahLst/>
            <a:cxnLst/>
            <a:rect l="0" t="0" r="0" b="0"/>
            <a:pathLst>
              <a:path w="134033" h="241103">
                <a:moveTo>
                  <a:pt x="8938" y="0"/>
                </a:moveTo>
                <a:lnTo>
                  <a:pt x="8938" y="4741"/>
                </a:lnTo>
                <a:lnTo>
                  <a:pt x="7945" y="7129"/>
                </a:lnTo>
                <a:lnTo>
                  <a:pt x="4193" y="12429"/>
                </a:lnTo>
                <a:lnTo>
                  <a:pt x="2794" y="15231"/>
                </a:lnTo>
                <a:lnTo>
                  <a:pt x="1241" y="20991"/>
                </a:lnTo>
                <a:lnTo>
                  <a:pt x="827" y="24908"/>
                </a:lnTo>
                <a:lnTo>
                  <a:pt x="551" y="29504"/>
                </a:lnTo>
                <a:lnTo>
                  <a:pt x="245" y="38910"/>
                </a:lnTo>
                <a:lnTo>
                  <a:pt x="72" y="50775"/>
                </a:lnTo>
                <a:lnTo>
                  <a:pt x="0" y="92155"/>
                </a:lnTo>
                <a:lnTo>
                  <a:pt x="993" y="95171"/>
                </a:lnTo>
                <a:lnTo>
                  <a:pt x="4745" y="101168"/>
                </a:lnTo>
                <a:lnTo>
                  <a:pt x="7135" y="103164"/>
                </a:lnTo>
                <a:lnTo>
                  <a:pt x="9722" y="104495"/>
                </a:lnTo>
                <a:lnTo>
                  <a:pt x="12440" y="105382"/>
                </a:lnTo>
                <a:lnTo>
                  <a:pt x="16238" y="105974"/>
                </a:lnTo>
                <a:lnTo>
                  <a:pt x="20757" y="106368"/>
                </a:lnTo>
                <a:lnTo>
                  <a:pt x="30082" y="106806"/>
                </a:lnTo>
                <a:lnTo>
                  <a:pt x="37536" y="107001"/>
                </a:lnTo>
                <a:lnTo>
                  <a:pt x="52062" y="107110"/>
                </a:lnTo>
                <a:lnTo>
                  <a:pt x="56558" y="106133"/>
                </a:lnTo>
                <a:lnTo>
                  <a:pt x="60547" y="104490"/>
                </a:lnTo>
                <a:lnTo>
                  <a:pt x="64201" y="102402"/>
                </a:lnTo>
                <a:lnTo>
                  <a:pt x="73556" y="97437"/>
                </a:lnTo>
                <a:lnTo>
                  <a:pt x="78833" y="94723"/>
                </a:lnTo>
                <a:lnTo>
                  <a:pt x="83343" y="91922"/>
                </a:lnTo>
                <a:lnTo>
                  <a:pt x="87344" y="89063"/>
                </a:lnTo>
                <a:lnTo>
                  <a:pt x="91003" y="86164"/>
                </a:lnTo>
                <a:lnTo>
                  <a:pt x="94437" y="83240"/>
                </a:lnTo>
                <a:lnTo>
                  <a:pt x="97719" y="80298"/>
                </a:lnTo>
                <a:lnTo>
                  <a:pt x="100900" y="77344"/>
                </a:lnTo>
                <a:lnTo>
                  <a:pt x="103020" y="74383"/>
                </a:lnTo>
                <a:lnTo>
                  <a:pt x="105377" y="68447"/>
                </a:lnTo>
                <a:lnTo>
                  <a:pt x="109072" y="62502"/>
                </a:lnTo>
                <a:lnTo>
                  <a:pt x="111449" y="59527"/>
                </a:lnTo>
                <a:lnTo>
                  <a:pt x="113032" y="56552"/>
                </a:lnTo>
                <a:lnTo>
                  <a:pt x="114792" y="50600"/>
                </a:lnTo>
                <a:lnTo>
                  <a:pt x="115574" y="44648"/>
                </a:lnTo>
                <a:lnTo>
                  <a:pt x="115783" y="41672"/>
                </a:lnTo>
                <a:lnTo>
                  <a:pt x="114929" y="38695"/>
                </a:lnTo>
                <a:lnTo>
                  <a:pt x="111331" y="32742"/>
                </a:lnTo>
                <a:lnTo>
                  <a:pt x="107619" y="27312"/>
                </a:lnTo>
                <a:lnTo>
                  <a:pt x="107308" y="19790"/>
                </a:lnTo>
                <a:lnTo>
                  <a:pt x="107293" y="19147"/>
                </a:lnTo>
                <a:lnTo>
                  <a:pt x="107264" y="25661"/>
                </a:lnTo>
                <a:lnTo>
                  <a:pt x="107262" y="46807"/>
                </a:lnTo>
                <a:lnTo>
                  <a:pt x="108255" y="51049"/>
                </a:lnTo>
                <a:lnTo>
                  <a:pt x="109910" y="55861"/>
                </a:lnTo>
                <a:lnTo>
                  <a:pt x="112007" y="61053"/>
                </a:lnTo>
                <a:lnTo>
                  <a:pt x="114398" y="66499"/>
                </a:lnTo>
                <a:lnTo>
                  <a:pt x="119703" y="77842"/>
                </a:lnTo>
                <a:lnTo>
                  <a:pt x="128273" y="95384"/>
                </a:lnTo>
                <a:lnTo>
                  <a:pt x="130207" y="102285"/>
                </a:lnTo>
                <a:lnTo>
                  <a:pt x="131498" y="109862"/>
                </a:lnTo>
                <a:lnTo>
                  <a:pt x="132358" y="117889"/>
                </a:lnTo>
                <a:lnTo>
                  <a:pt x="132931" y="125226"/>
                </a:lnTo>
                <a:lnTo>
                  <a:pt x="133313" y="132101"/>
                </a:lnTo>
                <a:lnTo>
                  <a:pt x="133851" y="148613"/>
                </a:lnTo>
                <a:lnTo>
                  <a:pt x="134010" y="162434"/>
                </a:lnTo>
                <a:lnTo>
                  <a:pt x="134032" y="167821"/>
                </a:lnTo>
                <a:lnTo>
                  <a:pt x="133054" y="172404"/>
                </a:lnTo>
                <a:lnTo>
                  <a:pt x="131409" y="176452"/>
                </a:lnTo>
                <a:lnTo>
                  <a:pt x="129319" y="180142"/>
                </a:lnTo>
                <a:lnTo>
                  <a:pt x="124348" y="189535"/>
                </a:lnTo>
                <a:lnTo>
                  <a:pt x="121632" y="194817"/>
                </a:lnTo>
                <a:lnTo>
                  <a:pt x="117835" y="198339"/>
                </a:lnTo>
                <a:lnTo>
                  <a:pt x="113317" y="200687"/>
                </a:lnTo>
                <a:lnTo>
                  <a:pt x="108319" y="202252"/>
                </a:lnTo>
                <a:lnTo>
                  <a:pt x="103994" y="204288"/>
                </a:lnTo>
                <a:lnTo>
                  <a:pt x="100118" y="206637"/>
                </a:lnTo>
                <a:lnTo>
                  <a:pt x="96539" y="209196"/>
                </a:lnTo>
                <a:lnTo>
                  <a:pt x="92168" y="211894"/>
                </a:lnTo>
                <a:lnTo>
                  <a:pt x="87268" y="214684"/>
                </a:lnTo>
                <a:lnTo>
                  <a:pt x="82015" y="217537"/>
                </a:lnTo>
                <a:lnTo>
                  <a:pt x="77519" y="220431"/>
                </a:lnTo>
                <a:lnTo>
                  <a:pt x="73529" y="223352"/>
                </a:lnTo>
                <a:lnTo>
                  <a:pt x="69876" y="226292"/>
                </a:lnTo>
                <a:lnTo>
                  <a:pt x="66447" y="228252"/>
                </a:lnTo>
                <a:lnTo>
                  <a:pt x="63168" y="229559"/>
                </a:lnTo>
                <a:lnTo>
                  <a:pt x="59989" y="230430"/>
                </a:lnTo>
                <a:lnTo>
                  <a:pt x="56876" y="232003"/>
                </a:lnTo>
                <a:lnTo>
                  <a:pt x="53808" y="234043"/>
                </a:lnTo>
                <a:lnTo>
                  <a:pt x="50769" y="236396"/>
                </a:lnTo>
                <a:lnTo>
                  <a:pt x="47750" y="237965"/>
                </a:lnTo>
                <a:lnTo>
                  <a:pt x="44744" y="239010"/>
                </a:lnTo>
                <a:lnTo>
                  <a:pt x="35753" y="241102"/>
                </a:lnTo>
              </a:path>
            </a:pathLst>
          </a:custGeom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SMARTInkAnnotation40"/>
          <p:cNvSpPr/>
          <p:nvPr/>
        </p:nvSpPr>
        <p:spPr>
          <a:xfrm>
            <a:off x="5126191" y="1419865"/>
            <a:ext cx="143019" cy="178504"/>
          </a:xfrm>
          <a:custGeom>
            <a:avLst/>
            <a:gdLst/>
            <a:ahLst/>
            <a:cxnLst/>
            <a:rect l="0" t="0" r="0" b="0"/>
            <a:pathLst>
              <a:path w="143019" h="178504">
                <a:moveTo>
                  <a:pt x="0" y="35674"/>
                </a:moveTo>
                <a:lnTo>
                  <a:pt x="0" y="30933"/>
                </a:lnTo>
                <a:lnTo>
                  <a:pt x="993" y="29537"/>
                </a:lnTo>
                <a:lnTo>
                  <a:pt x="2649" y="28606"/>
                </a:lnTo>
                <a:lnTo>
                  <a:pt x="4745" y="27986"/>
                </a:lnTo>
                <a:lnTo>
                  <a:pt x="7136" y="26580"/>
                </a:lnTo>
                <a:lnTo>
                  <a:pt x="9724" y="24650"/>
                </a:lnTo>
                <a:lnTo>
                  <a:pt x="12442" y="22372"/>
                </a:lnTo>
                <a:lnTo>
                  <a:pt x="15247" y="19860"/>
                </a:lnTo>
                <a:lnTo>
                  <a:pt x="21012" y="14424"/>
                </a:lnTo>
                <a:lnTo>
                  <a:pt x="29841" y="5786"/>
                </a:lnTo>
                <a:lnTo>
                  <a:pt x="32806" y="3842"/>
                </a:lnTo>
                <a:lnTo>
                  <a:pt x="35775" y="2547"/>
                </a:lnTo>
                <a:lnTo>
                  <a:pt x="38748" y="1683"/>
                </a:lnTo>
                <a:lnTo>
                  <a:pt x="42716" y="1107"/>
                </a:lnTo>
                <a:lnTo>
                  <a:pt x="47348" y="723"/>
                </a:lnTo>
                <a:lnTo>
                  <a:pt x="56798" y="297"/>
                </a:lnTo>
                <a:lnTo>
                  <a:pt x="64309" y="107"/>
                </a:lnTo>
                <a:lnTo>
                  <a:pt x="78866" y="0"/>
                </a:lnTo>
                <a:lnTo>
                  <a:pt x="83366" y="978"/>
                </a:lnTo>
                <a:lnTo>
                  <a:pt x="87359" y="2621"/>
                </a:lnTo>
                <a:lnTo>
                  <a:pt x="91014" y="4709"/>
                </a:lnTo>
                <a:lnTo>
                  <a:pt x="94444" y="7093"/>
                </a:lnTo>
                <a:lnTo>
                  <a:pt x="97724" y="9675"/>
                </a:lnTo>
                <a:lnTo>
                  <a:pt x="100904" y="12388"/>
                </a:lnTo>
                <a:lnTo>
                  <a:pt x="104017" y="16181"/>
                </a:lnTo>
                <a:lnTo>
                  <a:pt x="107086" y="20694"/>
                </a:lnTo>
                <a:lnTo>
                  <a:pt x="110124" y="25688"/>
                </a:lnTo>
                <a:lnTo>
                  <a:pt x="113143" y="31001"/>
                </a:lnTo>
                <a:lnTo>
                  <a:pt x="119147" y="42196"/>
                </a:lnTo>
                <a:lnTo>
                  <a:pt x="137056" y="77396"/>
                </a:lnTo>
                <a:lnTo>
                  <a:pt x="138050" y="83332"/>
                </a:lnTo>
                <a:lnTo>
                  <a:pt x="137720" y="89274"/>
                </a:lnTo>
                <a:lnTo>
                  <a:pt x="136506" y="95220"/>
                </a:lnTo>
                <a:lnTo>
                  <a:pt x="135697" y="101168"/>
                </a:lnTo>
                <a:lnTo>
                  <a:pt x="135157" y="107118"/>
                </a:lnTo>
                <a:lnTo>
                  <a:pt x="134798" y="113069"/>
                </a:lnTo>
                <a:lnTo>
                  <a:pt x="133565" y="119021"/>
                </a:lnTo>
                <a:lnTo>
                  <a:pt x="131750" y="124973"/>
                </a:lnTo>
                <a:lnTo>
                  <a:pt x="129547" y="130925"/>
                </a:lnTo>
                <a:lnTo>
                  <a:pt x="127085" y="135886"/>
                </a:lnTo>
                <a:lnTo>
                  <a:pt x="124450" y="140185"/>
                </a:lnTo>
                <a:lnTo>
                  <a:pt x="121700" y="144043"/>
                </a:lnTo>
                <a:lnTo>
                  <a:pt x="117882" y="147608"/>
                </a:lnTo>
                <a:lnTo>
                  <a:pt x="113349" y="150976"/>
                </a:lnTo>
                <a:lnTo>
                  <a:pt x="108341" y="154214"/>
                </a:lnTo>
                <a:lnTo>
                  <a:pt x="104009" y="157365"/>
                </a:lnTo>
                <a:lnTo>
                  <a:pt x="100128" y="160457"/>
                </a:lnTo>
                <a:lnTo>
                  <a:pt x="96547" y="163511"/>
                </a:lnTo>
                <a:lnTo>
                  <a:pt x="93167" y="166539"/>
                </a:lnTo>
                <a:lnTo>
                  <a:pt x="86763" y="172550"/>
                </a:lnTo>
                <a:lnTo>
                  <a:pt x="83665" y="174550"/>
                </a:lnTo>
                <a:lnTo>
                  <a:pt x="80606" y="175883"/>
                </a:lnTo>
                <a:lnTo>
                  <a:pt x="77574" y="176771"/>
                </a:lnTo>
                <a:lnTo>
                  <a:pt x="74559" y="177364"/>
                </a:lnTo>
                <a:lnTo>
                  <a:pt x="71556" y="177759"/>
                </a:lnTo>
                <a:lnTo>
                  <a:pt x="68561" y="178022"/>
                </a:lnTo>
                <a:lnTo>
                  <a:pt x="64577" y="178198"/>
                </a:lnTo>
                <a:lnTo>
                  <a:pt x="50475" y="178445"/>
                </a:lnTo>
                <a:lnTo>
                  <a:pt x="42959" y="178503"/>
                </a:lnTo>
                <a:lnTo>
                  <a:pt x="39564" y="177526"/>
                </a:lnTo>
                <a:lnTo>
                  <a:pt x="36308" y="175883"/>
                </a:lnTo>
                <a:lnTo>
                  <a:pt x="33144" y="173795"/>
                </a:lnTo>
                <a:lnTo>
                  <a:pt x="30042" y="171411"/>
                </a:lnTo>
                <a:lnTo>
                  <a:pt x="26980" y="168829"/>
                </a:lnTo>
                <a:lnTo>
                  <a:pt x="23946" y="166116"/>
                </a:lnTo>
                <a:lnTo>
                  <a:pt x="17926" y="160455"/>
                </a:lnTo>
                <a:lnTo>
                  <a:pt x="14931" y="157557"/>
                </a:lnTo>
                <a:lnTo>
                  <a:pt x="12933" y="154632"/>
                </a:lnTo>
                <a:lnTo>
                  <a:pt x="11602" y="151690"/>
                </a:lnTo>
                <a:lnTo>
                  <a:pt x="10714" y="148737"/>
                </a:lnTo>
                <a:lnTo>
                  <a:pt x="10122" y="145776"/>
                </a:lnTo>
                <a:lnTo>
                  <a:pt x="9728" y="142810"/>
                </a:lnTo>
                <a:lnTo>
                  <a:pt x="9465" y="139840"/>
                </a:lnTo>
                <a:lnTo>
                  <a:pt x="10283" y="136868"/>
                </a:lnTo>
                <a:lnTo>
                  <a:pt x="11821" y="133895"/>
                </a:lnTo>
                <a:lnTo>
                  <a:pt x="13840" y="130920"/>
                </a:lnTo>
                <a:lnTo>
                  <a:pt x="15186" y="127945"/>
                </a:lnTo>
                <a:lnTo>
                  <a:pt x="16083" y="124969"/>
                </a:lnTo>
                <a:lnTo>
                  <a:pt x="16681" y="121993"/>
                </a:lnTo>
                <a:lnTo>
                  <a:pt x="19067" y="120009"/>
                </a:lnTo>
                <a:lnTo>
                  <a:pt x="22642" y="118686"/>
                </a:lnTo>
                <a:lnTo>
                  <a:pt x="27013" y="117805"/>
                </a:lnTo>
                <a:lnTo>
                  <a:pt x="30921" y="116225"/>
                </a:lnTo>
                <a:lnTo>
                  <a:pt x="34518" y="114179"/>
                </a:lnTo>
                <a:lnTo>
                  <a:pt x="37910" y="111823"/>
                </a:lnTo>
                <a:lnTo>
                  <a:pt x="42157" y="110253"/>
                </a:lnTo>
                <a:lnTo>
                  <a:pt x="46975" y="109206"/>
                </a:lnTo>
                <a:lnTo>
                  <a:pt x="52174" y="108508"/>
                </a:lnTo>
                <a:lnTo>
                  <a:pt x="57625" y="108042"/>
                </a:lnTo>
                <a:lnTo>
                  <a:pt x="63247" y="107732"/>
                </a:lnTo>
                <a:lnTo>
                  <a:pt x="73796" y="107387"/>
                </a:lnTo>
                <a:lnTo>
                  <a:pt x="86312" y="107193"/>
                </a:lnTo>
                <a:lnTo>
                  <a:pt x="143018" y="107111"/>
                </a:lnTo>
              </a:path>
            </a:pathLst>
          </a:custGeom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SMARTInkAnnotation41"/>
          <p:cNvSpPr/>
          <p:nvPr/>
        </p:nvSpPr>
        <p:spPr>
          <a:xfrm>
            <a:off x="5340717" y="1419820"/>
            <a:ext cx="98325" cy="8931"/>
          </a:xfrm>
          <a:custGeom>
            <a:avLst/>
            <a:gdLst/>
            <a:ahLst/>
            <a:cxnLst/>
            <a:rect l="0" t="0" r="0" b="0"/>
            <a:pathLst>
              <a:path w="98325" h="8931">
                <a:moveTo>
                  <a:pt x="0" y="8930"/>
                </a:moveTo>
                <a:lnTo>
                  <a:pt x="4745" y="8930"/>
                </a:lnTo>
                <a:lnTo>
                  <a:pt x="7136" y="7938"/>
                </a:lnTo>
                <a:lnTo>
                  <a:pt x="9723" y="6284"/>
                </a:lnTo>
                <a:lnTo>
                  <a:pt x="12441" y="4189"/>
                </a:lnTo>
                <a:lnTo>
                  <a:pt x="15246" y="2793"/>
                </a:lnTo>
                <a:lnTo>
                  <a:pt x="18109" y="1862"/>
                </a:lnTo>
                <a:lnTo>
                  <a:pt x="21011" y="1242"/>
                </a:lnTo>
                <a:lnTo>
                  <a:pt x="24932" y="828"/>
                </a:lnTo>
                <a:lnTo>
                  <a:pt x="29532" y="552"/>
                </a:lnTo>
                <a:lnTo>
                  <a:pt x="38948" y="246"/>
                </a:lnTo>
                <a:lnTo>
                  <a:pt x="53085" y="49"/>
                </a:lnTo>
                <a:lnTo>
                  <a:pt x="98324" y="0"/>
                </a:lnTo>
              </a:path>
            </a:pathLst>
          </a:custGeom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SMARTInkAnnotation42"/>
          <p:cNvSpPr/>
          <p:nvPr/>
        </p:nvSpPr>
        <p:spPr>
          <a:xfrm>
            <a:off x="5501644" y="1330649"/>
            <a:ext cx="169279" cy="205258"/>
          </a:xfrm>
          <a:custGeom>
            <a:avLst/>
            <a:gdLst/>
            <a:ahLst/>
            <a:cxnLst/>
            <a:rect l="0" t="0" r="0" b="0"/>
            <a:pathLst>
              <a:path w="169279" h="205258">
                <a:moveTo>
                  <a:pt x="8906" y="8804"/>
                </a:moveTo>
                <a:lnTo>
                  <a:pt x="8906" y="21233"/>
                </a:lnTo>
                <a:lnTo>
                  <a:pt x="7913" y="25027"/>
                </a:lnTo>
                <a:lnTo>
                  <a:pt x="6258" y="29542"/>
                </a:lnTo>
                <a:lnTo>
                  <a:pt x="4161" y="34535"/>
                </a:lnTo>
                <a:lnTo>
                  <a:pt x="2763" y="38857"/>
                </a:lnTo>
                <a:lnTo>
                  <a:pt x="1831" y="42730"/>
                </a:lnTo>
                <a:lnTo>
                  <a:pt x="1210" y="46304"/>
                </a:lnTo>
                <a:lnTo>
                  <a:pt x="796" y="49679"/>
                </a:lnTo>
                <a:lnTo>
                  <a:pt x="336" y="56075"/>
                </a:lnTo>
                <a:lnTo>
                  <a:pt x="131" y="64871"/>
                </a:lnTo>
                <a:lnTo>
                  <a:pt x="0" y="81946"/>
                </a:lnTo>
                <a:lnTo>
                  <a:pt x="982" y="85346"/>
                </a:lnTo>
                <a:lnTo>
                  <a:pt x="2630" y="88606"/>
                </a:lnTo>
                <a:lnTo>
                  <a:pt x="7667" y="96225"/>
                </a:lnTo>
                <a:lnTo>
                  <a:pt x="10066" y="97843"/>
                </a:lnTo>
                <a:lnTo>
                  <a:pt x="13652" y="99913"/>
                </a:lnTo>
                <a:lnTo>
                  <a:pt x="18029" y="102286"/>
                </a:lnTo>
                <a:lnTo>
                  <a:pt x="21940" y="103867"/>
                </a:lnTo>
                <a:lnTo>
                  <a:pt x="25541" y="104922"/>
                </a:lnTo>
                <a:lnTo>
                  <a:pt x="28935" y="105625"/>
                </a:lnTo>
                <a:lnTo>
                  <a:pt x="33183" y="106093"/>
                </a:lnTo>
                <a:lnTo>
                  <a:pt x="38002" y="106406"/>
                </a:lnTo>
                <a:lnTo>
                  <a:pt x="43202" y="106614"/>
                </a:lnTo>
                <a:lnTo>
                  <a:pt x="48653" y="105761"/>
                </a:lnTo>
                <a:lnTo>
                  <a:pt x="54274" y="104200"/>
                </a:lnTo>
                <a:lnTo>
                  <a:pt x="60008" y="102167"/>
                </a:lnTo>
                <a:lnTo>
                  <a:pt x="65817" y="100811"/>
                </a:lnTo>
                <a:lnTo>
                  <a:pt x="71676" y="99908"/>
                </a:lnTo>
                <a:lnTo>
                  <a:pt x="77569" y="99305"/>
                </a:lnTo>
                <a:lnTo>
                  <a:pt x="83483" y="97912"/>
                </a:lnTo>
                <a:lnTo>
                  <a:pt x="89412" y="95990"/>
                </a:lnTo>
                <a:lnTo>
                  <a:pt x="95352" y="93717"/>
                </a:lnTo>
                <a:lnTo>
                  <a:pt x="100304" y="91210"/>
                </a:lnTo>
                <a:lnTo>
                  <a:pt x="104599" y="88546"/>
                </a:lnTo>
                <a:lnTo>
                  <a:pt x="108456" y="85778"/>
                </a:lnTo>
                <a:lnTo>
                  <a:pt x="112020" y="82940"/>
                </a:lnTo>
                <a:lnTo>
                  <a:pt x="115389" y="80056"/>
                </a:lnTo>
                <a:lnTo>
                  <a:pt x="118629" y="77141"/>
                </a:lnTo>
                <a:lnTo>
                  <a:pt x="121782" y="73214"/>
                </a:lnTo>
                <a:lnTo>
                  <a:pt x="124877" y="68611"/>
                </a:lnTo>
                <a:lnTo>
                  <a:pt x="127933" y="63558"/>
                </a:lnTo>
                <a:lnTo>
                  <a:pt x="129970" y="59197"/>
                </a:lnTo>
                <a:lnTo>
                  <a:pt x="131329" y="55298"/>
                </a:lnTo>
                <a:lnTo>
                  <a:pt x="132235" y="51706"/>
                </a:lnTo>
                <a:lnTo>
                  <a:pt x="132839" y="48319"/>
                </a:lnTo>
                <a:lnTo>
                  <a:pt x="133509" y="41911"/>
                </a:lnTo>
                <a:lnTo>
                  <a:pt x="133688" y="37820"/>
                </a:lnTo>
                <a:lnTo>
                  <a:pt x="133886" y="27984"/>
                </a:lnTo>
                <a:lnTo>
                  <a:pt x="132947" y="23575"/>
                </a:lnTo>
                <a:lnTo>
                  <a:pt x="131327" y="19644"/>
                </a:lnTo>
                <a:lnTo>
                  <a:pt x="126336" y="10945"/>
                </a:lnTo>
                <a:lnTo>
                  <a:pt x="123005" y="7110"/>
                </a:lnTo>
                <a:lnTo>
                  <a:pt x="116287" y="0"/>
                </a:lnTo>
                <a:lnTo>
                  <a:pt x="116204" y="4652"/>
                </a:lnTo>
                <a:lnTo>
                  <a:pt x="117186" y="7028"/>
                </a:lnTo>
                <a:lnTo>
                  <a:pt x="120924" y="12314"/>
                </a:lnTo>
                <a:lnTo>
                  <a:pt x="122319" y="16105"/>
                </a:lnTo>
                <a:lnTo>
                  <a:pt x="123248" y="20617"/>
                </a:lnTo>
                <a:lnTo>
                  <a:pt x="123868" y="25609"/>
                </a:lnTo>
                <a:lnTo>
                  <a:pt x="125274" y="29929"/>
                </a:lnTo>
                <a:lnTo>
                  <a:pt x="127205" y="33802"/>
                </a:lnTo>
                <a:lnTo>
                  <a:pt x="129486" y="37375"/>
                </a:lnTo>
                <a:lnTo>
                  <a:pt x="131999" y="41742"/>
                </a:lnTo>
                <a:lnTo>
                  <a:pt x="137440" y="51886"/>
                </a:lnTo>
                <a:lnTo>
                  <a:pt x="140281" y="58361"/>
                </a:lnTo>
                <a:lnTo>
                  <a:pt x="143169" y="65655"/>
                </a:lnTo>
                <a:lnTo>
                  <a:pt x="149025" y="81696"/>
                </a:lnTo>
                <a:lnTo>
                  <a:pt x="154939" y="98747"/>
                </a:lnTo>
                <a:lnTo>
                  <a:pt x="157906" y="106469"/>
                </a:lnTo>
                <a:lnTo>
                  <a:pt x="160877" y="113602"/>
                </a:lnTo>
                <a:lnTo>
                  <a:pt x="163852" y="120341"/>
                </a:lnTo>
                <a:lnTo>
                  <a:pt x="165834" y="126818"/>
                </a:lnTo>
                <a:lnTo>
                  <a:pt x="167156" y="133121"/>
                </a:lnTo>
                <a:lnTo>
                  <a:pt x="168037" y="139307"/>
                </a:lnTo>
                <a:lnTo>
                  <a:pt x="168625" y="145415"/>
                </a:lnTo>
                <a:lnTo>
                  <a:pt x="169017" y="151472"/>
                </a:lnTo>
                <a:lnTo>
                  <a:pt x="169278" y="157494"/>
                </a:lnTo>
                <a:lnTo>
                  <a:pt x="168459" y="162501"/>
                </a:lnTo>
                <a:lnTo>
                  <a:pt x="166919" y="166831"/>
                </a:lnTo>
                <a:lnTo>
                  <a:pt x="164900" y="170710"/>
                </a:lnTo>
                <a:lnTo>
                  <a:pt x="162561" y="174288"/>
                </a:lnTo>
                <a:lnTo>
                  <a:pt x="160008" y="177666"/>
                </a:lnTo>
                <a:lnTo>
                  <a:pt x="157313" y="180910"/>
                </a:lnTo>
                <a:lnTo>
                  <a:pt x="154523" y="184065"/>
                </a:lnTo>
                <a:lnTo>
                  <a:pt x="148775" y="190216"/>
                </a:lnTo>
                <a:lnTo>
                  <a:pt x="145852" y="192253"/>
                </a:lnTo>
                <a:lnTo>
                  <a:pt x="142910" y="193611"/>
                </a:lnTo>
                <a:lnTo>
                  <a:pt x="139955" y="194517"/>
                </a:lnTo>
                <a:lnTo>
                  <a:pt x="135999" y="196112"/>
                </a:lnTo>
                <a:lnTo>
                  <a:pt x="131375" y="198168"/>
                </a:lnTo>
                <a:lnTo>
                  <a:pt x="126306" y="200531"/>
                </a:lnTo>
                <a:lnTo>
                  <a:pt x="121934" y="202107"/>
                </a:lnTo>
                <a:lnTo>
                  <a:pt x="118026" y="203157"/>
                </a:lnTo>
                <a:lnTo>
                  <a:pt x="114428" y="203857"/>
                </a:lnTo>
                <a:lnTo>
                  <a:pt x="110042" y="204324"/>
                </a:lnTo>
                <a:lnTo>
                  <a:pt x="105132" y="204635"/>
                </a:lnTo>
                <a:lnTo>
                  <a:pt x="95373" y="204981"/>
                </a:lnTo>
                <a:lnTo>
                  <a:pt x="84294" y="205175"/>
                </a:lnTo>
                <a:lnTo>
                  <a:pt x="71476" y="205257"/>
                </a:lnTo>
              </a:path>
            </a:pathLst>
          </a:custGeom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SMARTInkAnnotation43"/>
          <p:cNvSpPr/>
          <p:nvPr/>
        </p:nvSpPr>
        <p:spPr>
          <a:xfrm>
            <a:off x="5760830" y="1401961"/>
            <a:ext cx="17875" cy="142876"/>
          </a:xfrm>
          <a:custGeom>
            <a:avLst/>
            <a:gdLst/>
            <a:ahLst/>
            <a:cxnLst/>
            <a:rect l="0" t="0" r="0" b="0"/>
            <a:pathLst>
              <a:path w="17875" h="142876">
                <a:moveTo>
                  <a:pt x="8938" y="0"/>
                </a:moveTo>
                <a:lnTo>
                  <a:pt x="13683" y="0"/>
                </a:lnTo>
                <a:lnTo>
                  <a:pt x="15082" y="992"/>
                </a:lnTo>
                <a:lnTo>
                  <a:pt x="16014" y="2646"/>
                </a:lnTo>
                <a:lnTo>
                  <a:pt x="16635" y="4740"/>
                </a:lnTo>
                <a:lnTo>
                  <a:pt x="17049" y="7129"/>
                </a:lnTo>
                <a:lnTo>
                  <a:pt x="17325" y="9714"/>
                </a:lnTo>
                <a:lnTo>
                  <a:pt x="17509" y="12429"/>
                </a:lnTo>
                <a:lnTo>
                  <a:pt x="17632" y="16223"/>
                </a:lnTo>
                <a:lnTo>
                  <a:pt x="17845" y="37500"/>
                </a:lnTo>
                <a:lnTo>
                  <a:pt x="17874" y="61190"/>
                </a:lnTo>
                <a:lnTo>
                  <a:pt x="16882" y="65598"/>
                </a:lnTo>
                <a:lnTo>
                  <a:pt x="15228" y="69529"/>
                </a:lnTo>
                <a:lnTo>
                  <a:pt x="13131" y="73142"/>
                </a:lnTo>
                <a:lnTo>
                  <a:pt x="8154" y="82447"/>
                </a:lnTo>
                <a:lnTo>
                  <a:pt x="5435" y="87707"/>
                </a:lnTo>
                <a:lnTo>
                  <a:pt x="3624" y="92206"/>
                </a:lnTo>
                <a:lnTo>
                  <a:pt x="2416" y="96197"/>
                </a:lnTo>
                <a:lnTo>
                  <a:pt x="1611" y="99850"/>
                </a:lnTo>
                <a:lnTo>
                  <a:pt x="1074" y="103278"/>
                </a:lnTo>
                <a:lnTo>
                  <a:pt x="716" y="106555"/>
                </a:lnTo>
                <a:lnTo>
                  <a:pt x="477" y="109732"/>
                </a:lnTo>
                <a:lnTo>
                  <a:pt x="318" y="112842"/>
                </a:lnTo>
                <a:lnTo>
                  <a:pt x="141" y="118944"/>
                </a:lnTo>
                <a:lnTo>
                  <a:pt x="8" y="133754"/>
                </a:lnTo>
                <a:lnTo>
                  <a:pt x="0" y="142875"/>
                </a:lnTo>
              </a:path>
            </a:pathLst>
          </a:custGeom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SMARTInkAnnotation44"/>
          <p:cNvSpPr/>
          <p:nvPr/>
        </p:nvSpPr>
        <p:spPr>
          <a:xfrm>
            <a:off x="5796584" y="1232297"/>
            <a:ext cx="204906" cy="348259"/>
          </a:xfrm>
          <a:custGeom>
            <a:avLst/>
            <a:gdLst/>
            <a:ahLst/>
            <a:cxnLst/>
            <a:rect l="0" t="0" r="0" b="0"/>
            <a:pathLst>
              <a:path w="204906" h="348259">
                <a:moveTo>
                  <a:pt x="0" y="0"/>
                </a:moveTo>
                <a:lnTo>
                  <a:pt x="12441" y="0"/>
                </a:lnTo>
                <a:lnTo>
                  <a:pt x="15246" y="992"/>
                </a:lnTo>
                <a:lnTo>
                  <a:pt x="21011" y="4740"/>
                </a:lnTo>
                <a:lnTo>
                  <a:pt x="24932" y="8121"/>
                </a:lnTo>
                <a:lnTo>
                  <a:pt x="29533" y="12359"/>
                </a:lnTo>
                <a:lnTo>
                  <a:pt x="34586" y="17169"/>
                </a:lnTo>
                <a:lnTo>
                  <a:pt x="39941" y="21368"/>
                </a:lnTo>
                <a:lnTo>
                  <a:pt x="45498" y="25159"/>
                </a:lnTo>
                <a:lnTo>
                  <a:pt x="51188" y="28679"/>
                </a:lnTo>
                <a:lnTo>
                  <a:pt x="73433" y="43114"/>
                </a:lnTo>
                <a:lnTo>
                  <a:pt x="81731" y="49579"/>
                </a:lnTo>
                <a:lnTo>
                  <a:pt x="90242" y="56865"/>
                </a:lnTo>
                <a:lnTo>
                  <a:pt x="98895" y="64699"/>
                </a:lnTo>
                <a:lnTo>
                  <a:pt x="116455" y="81341"/>
                </a:lnTo>
                <a:lnTo>
                  <a:pt x="125310" y="89946"/>
                </a:lnTo>
                <a:lnTo>
                  <a:pt x="133198" y="98659"/>
                </a:lnTo>
                <a:lnTo>
                  <a:pt x="140444" y="107445"/>
                </a:lnTo>
                <a:lnTo>
                  <a:pt x="147261" y="116278"/>
                </a:lnTo>
                <a:lnTo>
                  <a:pt x="153792" y="125144"/>
                </a:lnTo>
                <a:lnTo>
                  <a:pt x="166345" y="142932"/>
                </a:lnTo>
                <a:lnTo>
                  <a:pt x="184580" y="169681"/>
                </a:lnTo>
                <a:lnTo>
                  <a:pt x="189596" y="177613"/>
                </a:lnTo>
                <a:lnTo>
                  <a:pt x="193933" y="184885"/>
                </a:lnTo>
                <a:lnTo>
                  <a:pt x="197818" y="191718"/>
                </a:lnTo>
                <a:lnTo>
                  <a:pt x="200408" y="198257"/>
                </a:lnTo>
                <a:lnTo>
                  <a:pt x="202135" y="204601"/>
                </a:lnTo>
                <a:lnTo>
                  <a:pt x="203285" y="210815"/>
                </a:lnTo>
                <a:lnTo>
                  <a:pt x="204052" y="217934"/>
                </a:lnTo>
                <a:lnTo>
                  <a:pt x="204564" y="225656"/>
                </a:lnTo>
                <a:lnTo>
                  <a:pt x="204905" y="233781"/>
                </a:lnTo>
                <a:lnTo>
                  <a:pt x="204139" y="241182"/>
                </a:lnTo>
                <a:lnTo>
                  <a:pt x="202635" y="248101"/>
                </a:lnTo>
                <a:lnTo>
                  <a:pt x="200641" y="254697"/>
                </a:lnTo>
                <a:lnTo>
                  <a:pt x="195773" y="264673"/>
                </a:lnTo>
                <a:lnTo>
                  <a:pt x="190301" y="273406"/>
                </a:lnTo>
                <a:lnTo>
                  <a:pt x="184558" y="283902"/>
                </a:lnTo>
                <a:lnTo>
                  <a:pt x="180643" y="288486"/>
                </a:lnTo>
                <a:lnTo>
                  <a:pt x="176046" y="292535"/>
                </a:lnTo>
                <a:lnTo>
                  <a:pt x="170996" y="296226"/>
                </a:lnTo>
                <a:lnTo>
                  <a:pt x="165642" y="300672"/>
                </a:lnTo>
                <a:lnTo>
                  <a:pt x="160087" y="305620"/>
                </a:lnTo>
                <a:lnTo>
                  <a:pt x="149610" y="315417"/>
                </a:lnTo>
                <a:lnTo>
                  <a:pt x="134792" y="329791"/>
                </a:lnTo>
                <a:lnTo>
                  <a:pt x="122302" y="342185"/>
                </a:lnTo>
                <a:lnTo>
                  <a:pt x="119275" y="344209"/>
                </a:lnTo>
                <a:lnTo>
                  <a:pt x="116264" y="345559"/>
                </a:lnTo>
                <a:lnTo>
                  <a:pt x="107263" y="348258"/>
                </a:lnTo>
              </a:path>
            </a:pathLst>
          </a:custGeom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SMARTInkAnnotation45"/>
          <p:cNvSpPr/>
          <p:nvPr/>
        </p:nvSpPr>
        <p:spPr>
          <a:xfrm>
            <a:off x="6037926" y="1188016"/>
            <a:ext cx="232403" cy="213790"/>
          </a:xfrm>
          <a:custGeom>
            <a:avLst/>
            <a:gdLst/>
            <a:ahLst/>
            <a:cxnLst/>
            <a:rect l="0" t="0" r="0" b="0"/>
            <a:pathLst>
              <a:path w="232403" h="213790">
                <a:moveTo>
                  <a:pt x="0" y="8562"/>
                </a:moveTo>
                <a:lnTo>
                  <a:pt x="7696" y="8562"/>
                </a:lnTo>
                <a:lnTo>
                  <a:pt x="13315" y="3822"/>
                </a:lnTo>
                <a:lnTo>
                  <a:pt x="16822" y="2425"/>
                </a:lnTo>
                <a:lnTo>
                  <a:pt x="21146" y="1494"/>
                </a:lnTo>
                <a:lnTo>
                  <a:pt x="26015" y="874"/>
                </a:lnTo>
                <a:lnTo>
                  <a:pt x="30255" y="460"/>
                </a:lnTo>
                <a:lnTo>
                  <a:pt x="34074" y="184"/>
                </a:lnTo>
                <a:lnTo>
                  <a:pt x="37613" y="0"/>
                </a:lnTo>
                <a:lnTo>
                  <a:pt x="40966" y="870"/>
                </a:lnTo>
                <a:lnTo>
                  <a:pt x="47340" y="4482"/>
                </a:lnTo>
                <a:lnTo>
                  <a:pt x="51424" y="6834"/>
                </a:lnTo>
                <a:lnTo>
                  <a:pt x="61257" y="12094"/>
                </a:lnTo>
                <a:lnTo>
                  <a:pt x="77961" y="20633"/>
                </a:lnTo>
                <a:lnTo>
                  <a:pt x="83755" y="24547"/>
                </a:lnTo>
                <a:lnTo>
                  <a:pt x="89605" y="29140"/>
                </a:lnTo>
                <a:lnTo>
                  <a:pt x="95490" y="34187"/>
                </a:lnTo>
                <a:lnTo>
                  <a:pt x="100407" y="39536"/>
                </a:lnTo>
                <a:lnTo>
                  <a:pt x="104679" y="45086"/>
                </a:lnTo>
                <a:lnTo>
                  <a:pt x="108519" y="50771"/>
                </a:lnTo>
                <a:lnTo>
                  <a:pt x="113067" y="56545"/>
                </a:lnTo>
                <a:lnTo>
                  <a:pt x="118084" y="62379"/>
                </a:lnTo>
                <a:lnTo>
                  <a:pt x="123416" y="68252"/>
                </a:lnTo>
                <a:lnTo>
                  <a:pt x="134636" y="80070"/>
                </a:lnTo>
                <a:lnTo>
                  <a:pt x="140409" y="86000"/>
                </a:lnTo>
                <a:lnTo>
                  <a:pt x="145251" y="92929"/>
                </a:lnTo>
                <a:lnTo>
                  <a:pt x="149472" y="100526"/>
                </a:lnTo>
                <a:lnTo>
                  <a:pt x="163383" y="129364"/>
                </a:lnTo>
                <a:lnTo>
                  <a:pt x="165533" y="135729"/>
                </a:lnTo>
                <a:lnTo>
                  <a:pt x="166965" y="141957"/>
                </a:lnTo>
                <a:lnTo>
                  <a:pt x="167921" y="148094"/>
                </a:lnTo>
                <a:lnTo>
                  <a:pt x="168558" y="154169"/>
                </a:lnTo>
                <a:lnTo>
                  <a:pt x="168983" y="160204"/>
                </a:lnTo>
                <a:lnTo>
                  <a:pt x="169454" y="171208"/>
                </a:lnTo>
                <a:lnTo>
                  <a:pt x="169664" y="179407"/>
                </a:lnTo>
                <a:lnTo>
                  <a:pt x="168727" y="182982"/>
                </a:lnTo>
                <a:lnTo>
                  <a:pt x="165037" y="189600"/>
                </a:lnTo>
                <a:lnTo>
                  <a:pt x="161670" y="192754"/>
                </a:lnTo>
                <a:lnTo>
                  <a:pt x="157438" y="195849"/>
                </a:lnTo>
                <a:lnTo>
                  <a:pt x="152631" y="198904"/>
                </a:lnTo>
                <a:lnTo>
                  <a:pt x="147440" y="201933"/>
                </a:lnTo>
                <a:lnTo>
                  <a:pt x="141993" y="204945"/>
                </a:lnTo>
                <a:lnTo>
                  <a:pt x="136375" y="207945"/>
                </a:lnTo>
                <a:lnTo>
                  <a:pt x="131637" y="209945"/>
                </a:lnTo>
                <a:lnTo>
                  <a:pt x="127485" y="211278"/>
                </a:lnTo>
                <a:lnTo>
                  <a:pt x="123723" y="212167"/>
                </a:lnTo>
                <a:lnTo>
                  <a:pt x="119229" y="212760"/>
                </a:lnTo>
                <a:lnTo>
                  <a:pt x="114248" y="213155"/>
                </a:lnTo>
                <a:lnTo>
                  <a:pt x="108939" y="213418"/>
                </a:lnTo>
                <a:lnTo>
                  <a:pt x="97745" y="213711"/>
                </a:lnTo>
                <a:lnTo>
                  <a:pt x="91979" y="213789"/>
                </a:lnTo>
                <a:lnTo>
                  <a:pt x="87141" y="212849"/>
                </a:lnTo>
                <a:lnTo>
                  <a:pt x="82923" y="211230"/>
                </a:lnTo>
                <a:lnTo>
                  <a:pt x="79119" y="209158"/>
                </a:lnTo>
                <a:lnTo>
                  <a:pt x="74596" y="207777"/>
                </a:lnTo>
                <a:lnTo>
                  <a:pt x="69593" y="206856"/>
                </a:lnTo>
                <a:lnTo>
                  <a:pt x="64272" y="206243"/>
                </a:lnTo>
                <a:lnTo>
                  <a:pt x="59732" y="204841"/>
                </a:lnTo>
                <a:lnTo>
                  <a:pt x="55713" y="202915"/>
                </a:lnTo>
                <a:lnTo>
                  <a:pt x="48597" y="198129"/>
                </a:lnTo>
                <a:lnTo>
                  <a:pt x="42124" y="192694"/>
                </a:lnTo>
                <a:lnTo>
                  <a:pt x="35937" y="186971"/>
                </a:lnTo>
                <a:lnTo>
                  <a:pt x="32896" y="184056"/>
                </a:lnTo>
                <a:lnTo>
                  <a:pt x="30869" y="181121"/>
                </a:lnTo>
                <a:lnTo>
                  <a:pt x="28617" y="175213"/>
                </a:lnTo>
                <a:lnTo>
                  <a:pt x="27023" y="171256"/>
                </a:lnTo>
                <a:lnTo>
                  <a:pt x="24967" y="166634"/>
                </a:lnTo>
                <a:lnTo>
                  <a:pt x="22604" y="161569"/>
                </a:lnTo>
                <a:lnTo>
                  <a:pt x="22021" y="157199"/>
                </a:lnTo>
                <a:lnTo>
                  <a:pt x="22626" y="153294"/>
                </a:lnTo>
                <a:lnTo>
                  <a:pt x="24022" y="149699"/>
                </a:lnTo>
                <a:lnTo>
                  <a:pt x="25574" y="143058"/>
                </a:lnTo>
                <a:lnTo>
                  <a:pt x="25988" y="139898"/>
                </a:lnTo>
                <a:lnTo>
                  <a:pt x="27257" y="136799"/>
                </a:lnTo>
                <a:lnTo>
                  <a:pt x="31315" y="130710"/>
                </a:lnTo>
                <a:lnTo>
                  <a:pt x="34781" y="127697"/>
                </a:lnTo>
                <a:lnTo>
                  <a:pt x="39078" y="124696"/>
                </a:lnTo>
                <a:lnTo>
                  <a:pt x="43929" y="121704"/>
                </a:lnTo>
                <a:lnTo>
                  <a:pt x="49149" y="119709"/>
                </a:lnTo>
                <a:lnTo>
                  <a:pt x="54616" y="118378"/>
                </a:lnTo>
                <a:lnTo>
                  <a:pt x="60247" y="117492"/>
                </a:lnTo>
                <a:lnTo>
                  <a:pt x="65987" y="116901"/>
                </a:lnTo>
                <a:lnTo>
                  <a:pt x="71800" y="116507"/>
                </a:lnTo>
                <a:lnTo>
                  <a:pt x="77661" y="116244"/>
                </a:lnTo>
                <a:lnTo>
                  <a:pt x="89471" y="115952"/>
                </a:lnTo>
                <a:lnTo>
                  <a:pt x="95401" y="115874"/>
                </a:lnTo>
                <a:lnTo>
                  <a:pt x="102334" y="116814"/>
                </a:lnTo>
                <a:lnTo>
                  <a:pt x="109936" y="118433"/>
                </a:lnTo>
                <a:lnTo>
                  <a:pt x="117984" y="120505"/>
                </a:lnTo>
                <a:lnTo>
                  <a:pt x="126328" y="122878"/>
                </a:lnTo>
                <a:lnTo>
                  <a:pt x="143544" y="128161"/>
                </a:lnTo>
                <a:lnTo>
                  <a:pt x="151314" y="130959"/>
                </a:lnTo>
                <a:lnTo>
                  <a:pt x="158480" y="133816"/>
                </a:lnTo>
                <a:lnTo>
                  <a:pt x="165244" y="136713"/>
                </a:lnTo>
                <a:lnTo>
                  <a:pt x="178055" y="142578"/>
                </a:lnTo>
                <a:lnTo>
                  <a:pt x="184254" y="145531"/>
                </a:lnTo>
                <a:lnTo>
                  <a:pt x="190371" y="149484"/>
                </a:lnTo>
                <a:lnTo>
                  <a:pt x="196436" y="154104"/>
                </a:lnTo>
                <a:lnTo>
                  <a:pt x="202466" y="159168"/>
                </a:lnTo>
                <a:lnTo>
                  <a:pt x="208472" y="163536"/>
                </a:lnTo>
                <a:lnTo>
                  <a:pt x="214462" y="167441"/>
                </a:lnTo>
                <a:lnTo>
                  <a:pt x="232402" y="178226"/>
                </a:lnTo>
              </a:path>
            </a:pathLst>
          </a:custGeom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4246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Theorem 3.8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If      1 =     2, then line g is perpendicular to line h.  </a:t>
            </a:r>
            <a:endParaRPr lang="en-US" dirty="0"/>
          </a:p>
        </p:txBody>
      </p:sp>
      <p:cxnSp>
        <p:nvCxnSpPr>
          <p:cNvPr id="5" name="Straight Connector 4"/>
          <p:cNvCxnSpPr/>
          <p:nvPr/>
        </p:nvCxnSpPr>
        <p:spPr>
          <a:xfrm flipH="1">
            <a:off x="1219200" y="1828800"/>
            <a:ext cx="304800" cy="2286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1219200" y="2057400"/>
            <a:ext cx="3048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flipH="1">
            <a:off x="2209800" y="1806054"/>
            <a:ext cx="304800" cy="2286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2209800" y="2034654"/>
            <a:ext cx="3048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>
            <a:off x="1371600" y="4495800"/>
            <a:ext cx="5715000" cy="0"/>
          </a:xfrm>
          <a:prstGeom prst="straightConnector1">
            <a:avLst/>
          </a:prstGeom>
          <a:ln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 flipV="1">
            <a:off x="4229100" y="2667000"/>
            <a:ext cx="0" cy="18288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3791803" y="4114800"/>
            <a:ext cx="457769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21" name="TextBox 20"/>
          <p:cNvSpPr txBox="1"/>
          <p:nvPr/>
        </p:nvSpPr>
        <p:spPr>
          <a:xfrm>
            <a:off x="4179075" y="4155744"/>
            <a:ext cx="4953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2</a:t>
            </a:r>
          </a:p>
        </p:txBody>
      </p:sp>
      <p:sp>
        <p:nvSpPr>
          <p:cNvPr id="22" name="Arc 21"/>
          <p:cNvSpPr/>
          <p:nvPr/>
        </p:nvSpPr>
        <p:spPr>
          <a:xfrm>
            <a:off x="4001922" y="4114800"/>
            <a:ext cx="495300" cy="914400"/>
          </a:xfrm>
          <a:prstGeom prst="arc">
            <a:avLst>
              <a:gd name="adj1" fmla="val 16200000"/>
              <a:gd name="adj2" fmla="val 19842132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Arc 23"/>
          <p:cNvSpPr/>
          <p:nvPr/>
        </p:nvSpPr>
        <p:spPr>
          <a:xfrm rot="15764995">
            <a:off x="4179075" y="3966656"/>
            <a:ext cx="495300" cy="914400"/>
          </a:xfrm>
          <a:prstGeom prst="arc">
            <a:avLst>
              <a:gd name="adj1" fmla="val 16200000"/>
              <a:gd name="adj2" fmla="val 19842132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TextBox 24"/>
          <p:cNvSpPr txBox="1"/>
          <p:nvPr/>
        </p:nvSpPr>
        <p:spPr>
          <a:xfrm>
            <a:off x="4296361" y="2667000"/>
            <a:ext cx="2476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g</a:t>
            </a:r>
            <a:endParaRPr lang="en-US" dirty="0"/>
          </a:p>
        </p:txBody>
      </p:sp>
      <p:sp>
        <p:nvSpPr>
          <p:cNvPr id="26" name="TextBox 25"/>
          <p:cNvSpPr txBox="1"/>
          <p:nvPr/>
        </p:nvSpPr>
        <p:spPr>
          <a:xfrm>
            <a:off x="6838950" y="4049680"/>
            <a:ext cx="2476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01468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Theorem 3.9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If two lines are perpendicular, then they intersect to form four right angles</a:t>
            </a:r>
            <a:endParaRPr lang="en-US" dirty="0"/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4114800" y="2819400"/>
            <a:ext cx="0" cy="3048000"/>
          </a:xfrm>
          <a:prstGeom prst="straightConnector1">
            <a:avLst/>
          </a:prstGeom>
          <a:ln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>
            <a:off x="2286000" y="4343400"/>
            <a:ext cx="3886200" cy="0"/>
          </a:xfrm>
          <a:prstGeom prst="straightConnector1">
            <a:avLst/>
          </a:prstGeom>
          <a:ln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3810000" y="3962400"/>
            <a:ext cx="6858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4495800" y="3962400"/>
            <a:ext cx="0" cy="762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3810000" y="3962400"/>
            <a:ext cx="0" cy="762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3810000" y="4724400"/>
            <a:ext cx="6858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645958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Theorem 3.10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If BA    BC, then      1   and     2  are complementary</a:t>
            </a:r>
            <a:endParaRPr lang="en-US" dirty="0"/>
          </a:p>
        </p:txBody>
      </p:sp>
      <p:cxnSp>
        <p:nvCxnSpPr>
          <p:cNvPr id="4" name="Straight Connector 3"/>
          <p:cNvCxnSpPr/>
          <p:nvPr/>
        </p:nvCxnSpPr>
        <p:spPr>
          <a:xfrm flipH="1">
            <a:off x="3518848" y="1774778"/>
            <a:ext cx="304800" cy="2286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/>
          <p:cNvCxnSpPr/>
          <p:nvPr/>
        </p:nvCxnSpPr>
        <p:spPr>
          <a:xfrm>
            <a:off x="3518848" y="2003378"/>
            <a:ext cx="3048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 flipH="1">
            <a:off x="5217994" y="1806054"/>
            <a:ext cx="304800" cy="2286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5217994" y="2034654"/>
            <a:ext cx="3048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>
            <a:off x="1219200" y="1676400"/>
            <a:ext cx="381000" cy="0"/>
          </a:xfrm>
          <a:prstGeom prst="straightConnector1">
            <a:avLst/>
          </a:prstGeom>
          <a:ln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>
            <a:off x="2057400" y="1676400"/>
            <a:ext cx="381000" cy="0"/>
          </a:xfrm>
          <a:prstGeom prst="straightConnector1">
            <a:avLst/>
          </a:prstGeom>
          <a:ln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1828800" y="1806054"/>
            <a:ext cx="0" cy="19732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1684361" y="2003378"/>
            <a:ext cx="3048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 flipV="1">
            <a:off x="2590800" y="3124200"/>
            <a:ext cx="0" cy="24384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>
            <a:off x="2590800" y="5562600"/>
            <a:ext cx="2931994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2590800" y="4876800"/>
            <a:ext cx="6096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>
            <a:off x="3200400" y="4876800"/>
            <a:ext cx="0" cy="6858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/>
          <p:nvPr/>
        </p:nvCxnSpPr>
        <p:spPr>
          <a:xfrm flipV="1">
            <a:off x="2590800" y="3429000"/>
            <a:ext cx="2362200" cy="21336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2743200" y="43434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29" name="TextBox 28"/>
          <p:cNvSpPr txBox="1"/>
          <p:nvPr/>
        </p:nvSpPr>
        <p:spPr>
          <a:xfrm>
            <a:off x="3290248" y="5035034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30" name="TextBox 29"/>
          <p:cNvSpPr txBox="1"/>
          <p:nvPr/>
        </p:nvSpPr>
        <p:spPr>
          <a:xfrm>
            <a:off x="2343150" y="5562600"/>
            <a:ext cx="4953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B</a:t>
            </a:r>
            <a:endParaRPr lang="en-US" dirty="0"/>
          </a:p>
        </p:txBody>
      </p:sp>
      <p:sp>
        <p:nvSpPr>
          <p:cNvPr id="31" name="TextBox 30"/>
          <p:cNvSpPr txBox="1"/>
          <p:nvPr/>
        </p:nvSpPr>
        <p:spPr>
          <a:xfrm>
            <a:off x="2247900" y="3244334"/>
            <a:ext cx="4953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</a:t>
            </a:r>
            <a:endParaRPr lang="en-US" dirty="0"/>
          </a:p>
        </p:txBody>
      </p:sp>
      <p:sp>
        <p:nvSpPr>
          <p:cNvPr id="32" name="TextBox 31"/>
          <p:cNvSpPr txBox="1"/>
          <p:nvPr/>
        </p:nvSpPr>
        <p:spPr>
          <a:xfrm>
            <a:off x="5027494" y="5577806"/>
            <a:ext cx="4953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78803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Theorem 3.11</a:t>
            </a:r>
            <a:br>
              <a:rPr lang="en-US" dirty="0" smtClean="0"/>
            </a:br>
            <a:r>
              <a:rPr lang="en-US" dirty="0" smtClean="0"/>
              <a:t>Perpendicular Transversal Theorem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If h  k and j    h, then j    k</a:t>
            </a:r>
            <a:endParaRPr lang="en-US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1447800" y="1752600"/>
            <a:ext cx="0" cy="3048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>
            <a:off x="1576316" y="1752600"/>
            <a:ext cx="0" cy="3048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2730689" y="2057400"/>
            <a:ext cx="2286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2834753" y="1752600"/>
            <a:ext cx="0" cy="3048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4467936" y="2057400"/>
            <a:ext cx="2286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4572000" y="1752600"/>
            <a:ext cx="0" cy="3048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>
            <a:off x="3505200" y="3200400"/>
            <a:ext cx="0" cy="2895600"/>
          </a:xfrm>
          <a:prstGeom prst="straightConnector1">
            <a:avLst/>
          </a:prstGeom>
          <a:ln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>
            <a:off x="1752600" y="4267200"/>
            <a:ext cx="4267200" cy="0"/>
          </a:xfrm>
          <a:prstGeom prst="straightConnector1">
            <a:avLst/>
          </a:prstGeom>
          <a:ln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>
            <a:off x="1737815" y="5334000"/>
            <a:ext cx="4267200" cy="0"/>
          </a:xfrm>
          <a:prstGeom prst="straightConnector1">
            <a:avLst/>
          </a:prstGeom>
          <a:ln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3505200" y="3962400"/>
            <a:ext cx="366215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3871415" y="3962400"/>
            <a:ext cx="0" cy="3048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 flipV="1">
            <a:off x="5029200" y="4114800"/>
            <a:ext cx="15240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 flipH="1">
            <a:off x="5029200" y="4267200"/>
            <a:ext cx="152400" cy="2286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 flipH="1" flipV="1">
            <a:off x="5257800" y="5154873"/>
            <a:ext cx="15240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 flipH="1">
            <a:off x="5257800" y="5307273"/>
            <a:ext cx="152400" cy="2286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>
            <a:off x="5715000" y="3733800"/>
            <a:ext cx="3048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h</a:t>
            </a:r>
            <a:endParaRPr lang="en-US" dirty="0"/>
          </a:p>
        </p:txBody>
      </p:sp>
      <p:sp>
        <p:nvSpPr>
          <p:cNvPr id="30" name="TextBox 29"/>
          <p:cNvSpPr txBox="1"/>
          <p:nvPr/>
        </p:nvSpPr>
        <p:spPr>
          <a:xfrm>
            <a:off x="3593911" y="3009900"/>
            <a:ext cx="3048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j</a:t>
            </a:r>
            <a:endParaRPr lang="en-US" dirty="0"/>
          </a:p>
        </p:txBody>
      </p:sp>
      <p:sp>
        <p:nvSpPr>
          <p:cNvPr id="31" name="TextBox 30"/>
          <p:cNvSpPr txBox="1"/>
          <p:nvPr/>
        </p:nvSpPr>
        <p:spPr>
          <a:xfrm>
            <a:off x="5867400" y="4965510"/>
            <a:ext cx="3048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79086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Theorem 3.12</a:t>
            </a:r>
            <a:br>
              <a:rPr lang="en-US" dirty="0" smtClean="0"/>
            </a:br>
            <a:r>
              <a:rPr lang="en-US" dirty="0" smtClean="0"/>
              <a:t>Lines Perpendicular to a Transversal Theorem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/>
          <a:lstStyle/>
          <a:p>
            <a:r>
              <a:rPr lang="en-US" dirty="0" smtClean="0"/>
              <a:t>If m   p and n    p, then m  n</a:t>
            </a:r>
            <a:endParaRPr lang="en-US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1676400" y="2057400"/>
            <a:ext cx="0" cy="2286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1524000" y="2286000"/>
            <a:ext cx="3048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3223146" y="2020437"/>
            <a:ext cx="0" cy="2286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3070746" y="2249037"/>
            <a:ext cx="3048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5029200" y="2020437"/>
            <a:ext cx="0" cy="2286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5105400" y="2030956"/>
            <a:ext cx="0" cy="265563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>
            <a:off x="1371600" y="5029200"/>
            <a:ext cx="6400800" cy="0"/>
          </a:xfrm>
          <a:prstGeom prst="straightConnector1">
            <a:avLst/>
          </a:prstGeom>
          <a:ln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>
            <a:off x="3124200" y="3352800"/>
            <a:ext cx="0" cy="2895600"/>
          </a:xfrm>
          <a:prstGeom prst="straightConnector1">
            <a:avLst/>
          </a:prstGeom>
          <a:ln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>
            <a:off x="5410200" y="3276600"/>
            <a:ext cx="76200" cy="2971800"/>
          </a:xfrm>
          <a:prstGeom prst="straightConnector1">
            <a:avLst/>
          </a:prstGeom>
          <a:ln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3124200" y="4762500"/>
            <a:ext cx="3048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3429000" y="4762500"/>
            <a:ext cx="0" cy="2667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5410200" y="4762500"/>
            <a:ext cx="3048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>
            <a:off x="5715000" y="4762500"/>
            <a:ext cx="0" cy="2667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3276600" y="32766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m</a:t>
            </a:r>
            <a:endParaRPr lang="en-US" dirty="0"/>
          </a:p>
        </p:txBody>
      </p:sp>
      <p:sp>
        <p:nvSpPr>
          <p:cNvPr id="27" name="TextBox 26"/>
          <p:cNvSpPr txBox="1"/>
          <p:nvPr/>
        </p:nvSpPr>
        <p:spPr>
          <a:xfrm>
            <a:off x="7295866" y="4577834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</a:t>
            </a:r>
            <a:endParaRPr lang="en-US" dirty="0"/>
          </a:p>
        </p:txBody>
      </p:sp>
      <p:sp>
        <p:nvSpPr>
          <p:cNvPr id="28" name="TextBox 27"/>
          <p:cNvSpPr txBox="1"/>
          <p:nvPr/>
        </p:nvSpPr>
        <p:spPr>
          <a:xfrm>
            <a:off x="5486400" y="3388773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48327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591</TotalTime>
  <Words>127</Words>
  <Application>Microsoft Office PowerPoint</Application>
  <PresentationFormat>On-screen Show (4:3)</PresentationFormat>
  <Paragraphs>30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Lesson 3.6 Notes</vt:lpstr>
      <vt:lpstr>Definitions</vt:lpstr>
      <vt:lpstr>Theorem 3.8</vt:lpstr>
      <vt:lpstr>Theorem 3.9</vt:lpstr>
      <vt:lpstr>Theorem 3.10</vt:lpstr>
      <vt:lpstr>Theorem 3.11 Perpendicular Transversal Theorem</vt:lpstr>
      <vt:lpstr>Theorem 3.12 Lines Perpendicular to a Transversal Theorem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Lesson 3.6 Notes</dc:title>
  <dc:creator>Owner</dc:creator>
  <cp:lastModifiedBy>Owner</cp:lastModifiedBy>
  <cp:revision>16</cp:revision>
  <cp:lastPrinted>2011-11-09T17:41:44Z</cp:lastPrinted>
  <dcterms:created xsi:type="dcterms:W3CDTF">2011-11-09T12:24:31Z</dcterms:created>
  <dcterms:modified xsi:type="dcterms:W3CDTF">2012-12-04T19:50:26Z</dcterms:modified>
</cp:coreProperties>
</file>