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12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8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40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90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61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23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71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68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6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80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35660-FD75-452E-A497-DC3CA784F5AE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E18A5-324B-49B5-8BB6-EBA6FCBA2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58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3.4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Find and Use Slopes of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015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        y</a:t>
            </a:r>
            <a:r>
              <a:rPr lang="en-US" baseline="-25000" dirty="0" smtClean="0"/>
              <a:t>2</a:t>
            </a:r>
            <a:r>
              <a:rPr lang="en-US" dirty="0" smtClean="0"/>
              <a:t> – y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      x</a:t>
            </a:r>
            <a:r>
              <a:rPr lang="en-US" baseline="-25000" dirty="0" smtClean="0"/>
              <a:t>2</a:t>
            </a:r>
            <a:r>
              <a:rPr lang="en-US" dirty="0" smtClean="0"/>
              <a:t> – x</a:t>
            </a:r>
            <a:r>
              <a:rPr lang="en-US" baseline="-25000" dirty="0" smtClean="0"/>
              <a:t>1</a:t>
            </a:r>
            <a:r>
              <a:rPr lang="en-US" u="sng" dirty="0" smtClean="0"/>
              <a:t>          </a:t>
            </a:r>
            <a:endParaRPr lang="en-US" u="sng" dirty="0"/>
          </a:p>
          <a:p>
            <a:r>
              <a:rPr lang="en-US" dirty="0" smtClean="0"/>
              <a:t>Steepness of a line is determine by the absolute value of the slopes. Therefore +/- slopes don’t factor into the steepness of a line!!!!</a:t>
            </a:r>
          </a:p>
          <a:p>
            <a:pPr lvl="1"/>
            <a:r>
              <a:rPr lang="en-US" dirty="0" smtClean="0"/>
              <a:t>Bigger the absolute value the steeper the line</a:t>
            </a:r>
          </a:p>
          <a:p>
            <a:pPr lvl="1"/>
            <a:r>
              <a:rPr lang="en-US" dirty="0" smtClean="0"/>
              <a:t>y = -4x + 2 is steeper than y = 3x - 3</a:t>
            </a:r>
            <a:endParaRPr lang="en-US" dirty="0" smtClean="0"/>
          </a:p>
          <a:p>
            <a:r>
              <a:rPr lang="en-US" dirty="0" smtClean="0"/>
              <a:t>Negative Slope- “downhill” Left to Right</a:t>
            </a:r>
          </a:p>
          <a:p>
            <a:r>
              <a:rPr lang="en-US" dirty="0" smtClean="0"/>
              <a:t>Positive Slope- “Uphill” Left to Right</a:t>
            </a:r>
          </a:p>
          <a:p>
            <a:r>
              <a:rPr lang="en-US" dirty="0" smtClean="0"/>
              <a:t>Horizontal Slope- Slope is zero: 0/#</a:t>
            </a:r>
          </a:p>
          <a:p>
            <a:r>
              <a:rPr lang="en-US" dirty="0" smtClean="0"/>
              <a:t>Vertical Slope- Slope is Undefined: #/0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9971" y="1859224"/>
            <a:ext cx="723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dirty="0" smtClean="0"/>
              <a:t> =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449614" y="2090057"/>
            <a:ext cx="11430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2877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Postulate 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Slopes are the same with parallel lines because they never intersect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347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Postulate 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All perpendicular lines have negative(opposite) reciprocal (flip) slopes; such that the product of their slopes equal -1.</a:t>
            </a:r>
          </a:p>
          <a:p>
            <a:pPr lvl="1"/>
            <a:r>
              <a:rPr lang="en-US" dirty="0" smtClean="0"/>
              <a:t>Ex: y = 2x + 3  &amp;   y= -1/2x – 2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    m=2                     m= -1/2</a:t>
            </a:r>
          </a:p>
          <a:p>
            <a:pPr marL="457200" lvl="1" indent="0">
              <a:buNone/>
            </a:pPr>
            <a:r>
              <a:rPr lang="en-US" dirty="0" smtClean="0"/>
              <a:t>    m=2/1                       m = ½                     -1/2</a:t>
            </a:r>
          </a:p>
          <a:p>
            <a:pPr marL="457200" lvl="1" indent="0">
              <a:buNone/>
            </a:pPr>
            <a:endParaRPr lang="en-US" dirty="0"/>
          </a:p>
          <a:p>
            <a:pPr lvl="2"/>
            <a:r>
              <a:rPr lang="en-US" dirty="0" smtClean="0"/>
              <a:t>2(-1/2)= -1 ; Therefore the product of the slopes is -1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514600" y="4495800"/>
            <a:ext cx="144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334000" y="4495800"/>
            <a:ext cx="1295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67000" y="4533900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“Flip”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4566313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“Opposite”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79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Guided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r>
              <a:rPr lang="en-US" dirty="0" smtClean="0"/>
              <a:t>Pg. 171-173; #’s </a:t>
            </a:r>
            <a:r>
              <a:rPr lang="en-US" dirty="0" smtClean="0"/>
              <a:t>1-7all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056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196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Lesson 3.4</vt:lpstr>
      <vt:lpstr>Key Concept</vt:lpstr>
      <vt:lpstr>Postulate 17</vt:lpstr>
      <vt:lpstr>Postulate 18</vt:lpstr>
      <vt:lpstr>Guided Practice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3.4</dc:title>
  <dc:creator>Owner</dc:creator>
  <cp:lastModifiedBy>Owner</cp:lastModifiedBy>
  <cp:revision>4</cp:revision>
  <dcterms:created xsi:type="dcterms:W3CDTF">2011-10-31T14:38:42Z</dcterms:created>
  <dcterms:modified xsi:type="dcterms:W3CDTF">2012-11-26T15:29:01Z</dcterms:modified>
</cp:coreProperties>
</file>