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7"/>
  </p:handout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0D2894-F947-459F-A42C-6DC1EA351C57}" type="datetimeFigureOut">
              <a:rPr lang="en-US" smtClean="0"/>
              <a:t>11/13/2012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99BB55-3429-4F7E-8F54-1F6D03C7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8683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67988-3010-4F6E-B2FB-F2837C03C162}" type="datetimeFigureOut">
              <a:rPr lang="en-US" smtClean="0"/>
              <a:t>11/12/2012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E9A22-22C9-4E27-93D9-A53D29198C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628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67988-3010-4F6E-B2FB-F2837C03C162}" type="datetimeFigureOut">
              <a:rPr lang="en-US" smtClean="0"/>
              <a:t>11/12/2012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E9A22-22C9-4E27-93D9-A53D29198C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531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67988-3010-4F6E-B2FB-F2837C03C162}" type="datetimeFigureOut">
              <a:rPr lang="en-US" smtClean="0"/>
              <a:t>11/12/2012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E9A22-22C9-4E27-93D9-A53D29198C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3426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67988-3010-4F6E-B2FB-F2837C03C162}" type="datetimeFigureOut">
              <a:rPr lang="en-US" smtClean="0"/>
              <a:t>11/12/2012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E9A22-22C9-4E27-93D9-A53D29198C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0329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67988-3010-4F6E-B2FB-F2837C03C162}" type="datetimeFigureOut">
              <a:rPr lang="en-US" smtClean="0"/>
              <a:t>11/12/2012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E9A22-22C9-4E27-93D9-A53D29198C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1127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67988-3010-4F6E-B2FB-F2837C03C162}" type="datetimeFigureOut">
              <a:rPr lang="en-US" smtClean="0"/>
              <a:t>11/12/2012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E9A22-22C9-4E27-93D9-A53D29198C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2008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67988-3010-4F6E-B2FB-F2837C03C162}" type="datetimeFigureOut">
              <a:rPr lang="en-US" smtClean="0"/>
              <a:t>11/12/2012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E9A22-22C9-4E27-93D9-A53D29198C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0532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67988-3010-4F6E-B2FB-F2837C03C162}" type="datetimeFigureOut">
              <a:rPr lang="en-US" smtClean="0"/>
              <a:t>11/12/2012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E9A22-22C9-4E27-93D9-A53D29198C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212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67988-3010-4F6E-B2FB-F2837C03C162}" type="datetimeFigureOut">
              <a:rPr lang="en-US" smtClean="0"/>
              <a:t>11/12/2012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E9A22-22C9-4E27-93D9-A53D29198C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3995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67988-3010-4F6E-B2FB-F2837C03C162}" type="datetimeFigureOut">
              <a:rPr lang="en-US" smtClean="0"/>
              <a:t>11/12/2012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E9A22-22C9-4E27-93D9-A53D29198C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0006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67988-3010-4F6E-B2FB-F2837C03C162}" type="datetimeFigureOut">
              <a:rPr lang="en-US" smtClean="0"/>
              <a:t>11/12/2012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E9A22-22C9-4E27-93D9-A53D29198C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2125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A67988-3010-4F6E-B2FB-F2837C03C162}" type="datetimeFigureOut">
              <a:rPr lang="en-US" smtClean="0"/>
              <a:t>11/12/2012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1E9A22-22C9-4E27-93D9-A53D29198C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9259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Lesson 3.1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Identify Pairs of Lines and Angles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9964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Parallel Lines- They don’t intersect and are COPLANAR</a:t>
            </a:r>
          </a:p>
          <a:p>
            <a:r>
              <a:rPr lang="en-US" dirty="0" smtClean="0"/>
              <a:t>Perpendicular Lines- </a:t>
            </a:r>
            <a:r>
              <a:rPr lang="en-US" dirty="0" smtClean="0"/>
              <a:t>They </a:t>
            </a:r>
            <a:r>
              <a:rPr lang="en-US" dirty="0" smtClean="0"/>
              <a:t>intersect at 90 degrees and are COPLANAR</a:t>
            </a:r>
          </a:p>
          <a:p>
            <a:r>
              <a:rPr lang="en-US" dirty="0" smtClean="0"/>
              <a:t>Skew Lines- They don’t intersect and are NOT COPLANAR</a:t>
            </a:r>
          </a:p>
          <a:p>
            <a:r>
              <a:rPr lang="en-US" dirty="0" smtClean="0"/>
              <a:t>Parallel Planes- Planes that don’t intersect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7611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Postulate 13</a:t>
            </a:r>
            <a:br>
              <a:rPr lang="en-US" dirty="0" smtClean="0"/>
            </a:br>
            <a:r>
              <a:rPr lang="en-US" dirty="0" smtClean="0"/>
              <a:t>Parallel Postulate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is exactly one line through point </a:t>
            </a:r>
            <a:r>
              <a:rPr lang="en-US" dirty="0" smtClean="0"/>
              <a:t>P and </a:t>
            </a:r>
            <a:r>
              <a:rPr lang="en-US" dirty="0" smtClean="0"/>
              <a:t>parallel to line k.</a:t>
            </a:r>
          </a:p>
          <a:p>
            <a:pPr marL="0" indent="0">
              <a:buNone/>
            </a:pPr>
            <a:r>
              <a:rPr lang="en-US" sz="9600" dirty="0"/>
              <a:t> </a:t>
            </a:r>
            <a:r>
              <a:rPr lang="en-US" sz="9600" dirty="0" smtClean="0"/>
              <a:t>           .</a:t>
            </a:r>
            <a:r>
              <a:rPr lang="en-US" sz="3600" dirty="0" smtClean="0"/>
              <a:t>P</a:t>
            </a:r>
          </a:p>
          <a:p>
            <a:pPr marL="0" indent="0">
              <a:buNone/>
            </a:pPr>
            <a:r>
              <a:rPr lang="en-US" sz="2000" dirty="0" smtClean="0"/>
              <a:t>          k</a:t>
            </a:r>
            <a:endParaRPr lang="en-US" sz="2000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1295400" y="4648200"/>
            <a:ext cx="6172200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1143000" y="3962400"/>
            <a:ext cx="6324600" cy="0"/>
          </a:xfrm>
          <a:prstGeom prst="straightConnector1">
            <a:avLst/>
          </a:prstGeom>
          <a:ln>
            <a:solidFill>
              <a:srgbClr val="C0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0460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Postulate 14</a:t>
            </a:r>
            <a:br>
              <a:rPr lang="en-US" dirty="0" smtClean="0"/>
            </a:br>
            <a:r>
              <a:rPr lang="en-US" dirty="0" smtClean="0"/>
              <a:t>Perpendicular Postulate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is exactly one line through point P perpendicular to line k.</a:t>
            </a:r>
          </a:p>
          <a:p>
            <a:pPr marL="0" indent="0">
              <a:buNone/>
            </a:pPr>
            <a:r>
              <a:rPr lang="en-US" sz="2000" dirty="0" smtClean="0"/>
              <a:t>				P</a:t>
            </a:r>
            <a:r>
              <a:rPr lang="en-US" sz="9600" dirty="0" smtClean="0"/>
              <a:t>.</a:t>
            </a:r>
            <a:r>
              <a:rPr lang="en-US" sz="2000" dirty="0" smtClean="0"/>
              <a:t>                 </a:t>
            </a:r>
          </a:p>
          <a:p>
            <a:pPr marL="0" indent="0">
              <a:buNone/>
            </a:pPr>
            <a:r>
              <a:rPr lang="en-US" sz="2000" dirty="0" smtClean="0"/>
              <a:t>             k</a:t>
            </a:r>
            <a:endParaRPr lang="en-US" sz="9600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1447800" y="4648200"/>
            <a:ext cx="5943600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4441371" y="2971800"/>
            <a:ext cx="0" cy="3657600"/>
          </a:xfrm>
          <a:prstGeom prst="straightConnector1">
            <a:avLst/>
          </a:prstGeom>
          <a:ln>
            <a:solidFill>
              <a:srgbClr val="C0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4441371" y="4343400"/>
            <a:ext cx="28302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724400" y="4343400"/>
            <a:ext cx="0" cy="3048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1513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Concept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128869"/>
            <a:ext cx="8229600" cy="2362200"/>
          </a:xfrm>
        </p:spPr>
        <p:txBody>
          <a:bodyPr>
            <a:normAutofit fontScale="55000" lnSpcReduction="20000"/>
          </a:bodyPr>
          <a:lstStyle/>
          <a:p>
            <a:r>
              <a:rPr lang="en-US" sz="3600" dirty="0" smtClean="0"/>
              <a:t>Corresponding Angles- Same side of transversal; one interior; one </a:t>
            </a:r>
            <a:r>
              <a:rPr lang="en-US" sz="3600" dirty="0" smtClean="0"/>
              <a:t>exterior &amp; can’t be adjacent. </a:t>
            </a:r>
            <a:r>
              <a:rPr lang="en-US" sz="3600" dirty="0" smtClean="0"/>
              <a:t>1 &amp; 5, 3 &amp;7, 2&amp;6, 4&amp;8</a:t>
            </a:r>
          </a:p>
          <a:p>
            <a:r>
              <a:rPr lang="en-US" sz="3600" dirty="0" smtClean="0"/>
              <a:t>Consecutive Interior Angles- Same side of transversal; both interior. 3&amp;5, 4&amp;6</a:t>
            </a:r>
          </a:p>
          <a:p>
            <a:r>
              <a:rPr lang="en-US" sz="3600" dirty="0" smtClean="0"/>
              <a:t>Alternate Interior Angles- Alternate transversal; both interior.</a:t>
            </a:r>
          </a:p>
          <a:p>
            <a:pPr marL="0" indent="0">
              <a:buNone/>
            </a:pPr>
            <a:r>
              <a:rPr lang="en-US" sz="3600" dirty="0"/>
              <a:t> </a:t>
            </a:r>
            <a:r>
              <a:rPr lang="en-US" sz="3600" dirty="0" smtClean="0"/>
              <a:t>        3&amp;6, 4&amp;5</a:t>
            </a:r>
          </a:p>
          <a:p>
            <a:r>
              <a:rPr lang="en-US" sz="3600" dirty="0" smtClean="0"/>
              <a:t>Alternate Exterior Angles- Alternate transversal; both exterior.</a:t>
            </a:r>
          </a:p>
          <a:p>
            <a:pPr marL="0" indent="0">
              <a:buNone/>
            </a:pPr>
            <a:r>
              <a:rPr lang="en-US" sz="3600" dirty="0"/>
              <a:t> </a:t>
            </a:r>
            <a:r>
              <a:rPr lang="en-US" sz="3600" dirty="0" smtClean="0"/>
              <a:t>        1&amp;8, 2&amp;7</a:t>
            </a:r>
          </a:p>
          <a:p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1676400" y="1828800"/>
            <a:ext cx="6248400" cy="8382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V="1">
            <a:off x="1524000" y="3276600"/>
            <a:ext cx="6172200" cy="6096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H="1">
            <a:off x="3943350" y="1371600"/>
            <a:ext cx="2609850" cy="28194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5943600" y="1981200"/>
            <a:ext cx="419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295900" y="1981200"/>
            <a:ext cx="419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4152900" y="3204811"/>
            <a:ext cx="419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811486" y="3204811"/>
            <a:ext cx="419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733800" y="3701534"/>
            <a:ext cx="419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7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381500" y="3701534"/>
            <a:ext cx="419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8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876800" y="2350532"/>
            <a:ext cx="419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537200" y="2480911"/>
            <a:ext cx="419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553200" y="12954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k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7658100" y="2201761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7162800" y="2914134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342900" y="1959126"/>
            <a:ext cx="2362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* Line k is a transversal b/c it intersects two other lines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64806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1832</TotalTime>
  <Words>171</Words>
  <Application>Microsoft Office PowerPoint</Application>
  <PresentationFormat>On-screen Show (4:3)</PresentationFormat>
  <Paragraphs>34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Lesson 3.1 </vt:lpstr>
      <vt:lpstr>Definitions</vt:lpstr>
      <vt:lpstr>Postulate 13 Parallel Postulate</vt:lpstr>
      <vt:lpstr>Postulate 14 Perpendicular Postulate</vt:lpstr>
      <vt:lpstr>Key Concept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3.1 </dc:title>
  <dc:creator>Owner</dc:creator>
  <cp:lastModifiedBy>Owner</cp:lastModifiedBy>
  <cp:revision>7</cp:revision>
  <cp:lastPrinted>2012-11-13T15:44:07Z</cp:lastPrinted>
  <dcterms:created xsi:type="dcterms:W3CDTF">2011-10-25T13:20:06Z</dcterms:created>
  <dcterms:modified xsi:type="dcterms:W3CDTF">2012-11-13T19:45:31Z</dcterms:modified>
</cp:coreProperties>
</file>