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18795-4385-46EE-896F-75E279DD49C3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11CFE-AFB9-49F5-9F7C-DBAC43549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1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28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73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6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3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0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6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8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29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3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17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72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B6FC-5714-479C-921C-86C351D8DA1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727CC-0BD5-4082-B640-BCB7438D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29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2.3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Apply Deductive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12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Deductive Reasoning- Uses facts, definitions, accepted properties, and the laws of logic to form a logical argument.</a:t>
            </a:r>
          </a:p>
          <a:p>
            <a:pPr lvl="1"/>
            <a:r>
              <a:rPr lang="en-US" dirty="0" smtClean="0"/>
              <a:t>Reminder Inductive is to make a conjecture about patterns between shapes and numbers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21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Laws of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Law of Detachment- If the hypothesis of a true conditional statement is true, then the conclusion is also true.</a:t>
            </a:r>
          </a:p>
          <a:p>
            <a:pPr lvl="1"/>
            <a:r>
              <a:rPr lang="en-US" dirty="0" smtClean="0"/>
              <a:t>Ex: Mary goes to the movies every Friday and Saturday night. Today is Friday.</a:t>
            </a:r>
          </a:p>
          <a:p>
            <a:pPr lvl="1"/>
            <a:r>
              <a:rPr lang="en-US" dirty="0" smtClean="0"/>
              <a:t>Solution/Conclusion: Mary is going to the movies.</a:t>
            </a:r>
          </a:p>
          <a:p>
            <a:r>
              <a:rPr lang="en-US" dirty="0" smtClean="0"/>
              <a:t>Law of Syllogism- </a:t>
            </a:r>
            <a:r>
              <a:rPr lang="en-US" smtClean="0"/>
              <a:t>(Transitive Property)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hypothesis p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rgbClr val="92D050"/>
                </a:solidFill>
              </a:rPr>
              <a:t>conclusion q</a:t>
            </a:r>
          </a:p>
          <a:p>
            <a:pPr marL="0" indent="0">
              <a:buNone/>
            </a:pP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smtClean="0">
                <a:solidFill>
                  <a:srgbClr val="92D050"/>
                </a:solidFill>
              </a:rPr>
              <a:t>         </a:t>
            </a:r>
            <a:r>
              <a:rPr lang="en-US" dirty="0" smtClean="0"/>
              <a:t>If </a:t>
            </a:r>
            <a:r>
              <a:rPr lang="en-US" dirty="0" smtClean="0">
                <a:solidFill>
                  <a:srgbClr val="92D050"/>
                </a:solidFill>
              </a:rPr>
              <a:t>hypothesis q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chemeClr val="tx2"/>
                </a:solidFill>
              </a:rPr>
              <a:t>conclusion r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       </a:t>
            </a:r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hypothesis p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chemeClr val="tx2"/>
                </a:solidFill>
              </a:rPr>
              <a:t>conclusion r</a:t>
            </a:r>
          </a:p>
          <a:p>
            <a:pPr marL="400050" lvl="1" indent="0">
              <a:buNone/>
            </a:pPr>
            <a:r>
              <a:rPr lang="en-US" dirty="0">
                <a:solidFill>
                  <a:schemeClr val="tx2"/>
                </a:solidFill>
              </a:rPr>
              <a:t>	</a:t>
            </a: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6304128" y="4096434"/>
            <a:ext cx="6858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380328" y="4020234"/>
            <a:ext cx="685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218528" y="3773268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these are true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380328" y="4833256"/>
            <a:ext cx="8382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426656" y="451009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Then this is true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33400" y="50292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sz="2400" dirty="0" smtClean="0"/>
              <a:t>- Ex: If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&gt; 25, then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&gt; 20</a:t>
            </a:r>
          </a:p>
          <a:p>
            <a:r>
              <a:rPr lang="en-US" sz="2400" baseline="30000" dirty="0"/>
              <a:t> </a:t>
            </a:r>
            <a:r>
              <a:rPr lang="en-US" sz="2400" baseline="30000" dirty="0" smtClean="0"/>
              <a:t>                       </a:t>
            </a:r>
            <a:r>
              <a:rPr lang="en-US" sz="2400" dirty="0" smtClean="0"/>
              <a:t>If x &gt; 5, then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&gt; 25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- Solution: If x &gt; 5, then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&gt; 20</a:t>
            </a:r>
            <a:endParaRPr lang="en-US" sz="2400" baseline="30000" dirty="0" smtClean="0"/>
          </a:p>
          <a:p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64878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Deductive and Inductive Reasoning to draw a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conclusion can you make about the product of an even integer and any other integer?</a:t>
            </a:r>
          </a:p>
          <a:p>
            <a:r>
              <a:rPr lang="en-US" dirty="0" smtClean="0"/>
              <a:t>Inductive: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x 3 = 6; 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 x 3 = 12; </a:t>
            </a:r>
            <a:r>
              <a:rPr lang="en-US" dirty="0" smtClean="0">
                <a:solidFill>
                  <a:srgbClr val="FF0000"/>
                </a:solidFill>
              </a:rPr>
              <a:t>6</a:t>
            </a:r>
            <a:r>
              <a:rPr lang="en-US" dirty="0" smtClean="0"/>
              <a:t> x 4 = 24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x -3 = -6; </a:t>
            </a:r>
            <a:r>
              <a:rPr lang="en-US" dirty="0" smtClean="0">
                <a:solidFill>
                  <a:srgbClr val="FF0000"/>
                </a:solidFill>
              </a:rPr>
              <a:t>8 </a:t>
            </a:r>
            <a:r>
              <a:rPr lang="en-US" dirty="0" smtClean="0"/>
              <a:t>x -2 = -16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Conjecture: (Even </a:t>
            </a:r>
            <a:r>
              <a:rPr lang="en-US" dirty="0" err="1" smtClean="0"/>
              <a:t>Int</a:t>
            </a:r>
            <a:r>
              <a:rPr lang="en-US" dirty="0" smtClean="0"/>
              <a:t>)(Any </a:t>
            </a:r>
            <a:r>
              <a:rPr lang="en-US" dirty="0" err="1" smtClean="0"/>
              <a:t>Int</a:t>
            </a:r>
            <a:r>
              <a:rPr lang="en-US" dirty="0" smtClean="0"/>
              <a:t>) = Even </a:t>
            </a:r>
            <a:r>
              <a:rPr lang="en-US" dirty="0" err="1" smtClean="0"/>
              <a:t>Int</a:t>
            </a:r>
            <a:endParaRPr lang="en-US" dirty="0" smtClean="0"/>
          </a:p>
          <a:p>
            <a:r>
              <a:rPr lang="en-US" dirty="0" smtClean="0"/>
              <a:t>Deductive: </a:t>
            </a:r>
          </a:p>
          <a:p>
            <a:pPr lvl="1"/>
            <a:r>
              <a:rPr lang="en-US" dirty="0" smtClean="0"/>
              <a:t>Let n and m be any integer. </a:t>
            </a:r>
          </a:p>
          <a:p>
            <a:pPr lvl="1"/>
            <a:r>
              <a:rPr lang="en-US" dirty="0" smtClean="0"/>
              <a:t>Then 2n is an even integer.</a:t>
            </a:r>
          </a:p>
          <a:p>
            <a:pPr lvl="1"/>
            <a:r>
              <a:rPr lang="en-US" dirty="0" smtClean="0"/>
              <a:t>Therefore 2nm represents (even </a:t>
            </a:r>
            <a:r>
              <a:rPr lang="en-US" dirty="0" err="1" smtClean="0"/>
              <a:t>int</a:t>
            </a:r>
            <a:r>
              <a:rPr lang="en-US" dirty="0" smtClean="0"/>
              <a:t>)(any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2nm = 2(nm); therefore the result is still even because it is being multiplied by two</a:t>
            </a:r>
          </a:p>
        </p:txBody>
      </p:sp>
    </p:spTree>
    <p:extLst>
      <p:ext uri="{BB962C8B-B14F-4D97-AF65-F5344CB8AC3E}">
        <p14:creationId xmlns:p14="http://schemas.microsoft.com/office/powerpoint/2010/main" val="415374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88-89 (#’s 1-6all)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58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268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Lesson 2.3 </vt:lpstr>
      <vt:lpstr>Definition</vt:lpstr>
      <vt:lpstr>Laws of Logic</vt:lpstr>
      <vt:lpstr>Using Deductive and Inductive Reasoning to draw a conclusion</vt:lpstr>
      <vt:lpstr>Guided Practice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2.3 </dc:title>
  <dc:creator>Owner</dc:creator>
  <cp:lastModifiedBy>Owner</cp:lastModifiedBy>
  <cp:revision>15</cp:revision>
  <cp:lastPrinted>2012-10-26T17:53:59Z</cp:lastPrinted>
  <dcterms:created xsi:type="dcterms:W3CDTF">2011-10-03T15:16:37Z</dcterms:created>
  <dcterms:modified xsi:type="dcterms:W3CDTF">2012-10-26T18:48:50Z</dcterms:modified>
</cp:coreProperties>
</file>